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72" r:id="rId6"/>
    <p:sldId id="257" r:id="rId7"/>
    <p:sldId id="258" r:id="rId8"/>
    <p:sldId id="259" r:id="rId9"/>
    <p:sldId id="273" r:id="rId10"/>
    <p:sldId id="274" r:id="rId11"/>
    <p:sldId id="269" r:id="rId12"/>
    <p:sldId id="275" r:id="rId13"/>
    <p:sldId id="276" r:id="rId14"/>
    <p:sldId id="277" r:id="rId1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5135"/>
    <a:srgbClr val="BDA07D"/>
    <a:srgbClr val="F5F9F9"/>
    <a:srgbClr val="627272"/>
    <a:srgbClr val="93A5A8"/>
    <a:srgbClr val="3E7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5577E5-4D9A-4C2A-B276-6919C5B13738}" v="390" dt="2025-03-05T18:42:33.8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50" autoAdjust="0"/>
    <p:restoredTop sz="95226" autoAdjust="0"/>
  </p:normalViewPr>
  <p:slideViewPr>
    <p:cSldViewPr snapToGrid="0">
      <p:cViewPr varScale="1">
        <p:scale>
          <a:sx n="122" d="100"/>
          <a:sy n="122" d="100"/>
        </p:scale>
        <p:origin x="354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61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EAF03AE-1CC2-475F-B909-50970E9699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B63C45E-73BA-4C86-A24F-A5006B4E7B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6DED7303-2948-434F-8BDA-8942E247AFF2}" type="datetime1">
              <a:rPr lang="ru-RU" smtClean="0"/>
              <a:t>05.03.2025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71DB874-DF6A-4AFA-8055-4AD7EE4CE3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677078F-04CB-4625-B536-5BCAA2EC6C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BE0EF92D-82DD-4142-BCE8-036B91487D2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70708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8F2D1DC8-47EB-4B40-9E89-7841CF7BB8D0}" type="datetime1">
              <a:rPr lang="ru-RU" smtClean="0"/>
              <a:t>05.03.2025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C58EC616-C518-4358-9496-6C33B2F5FA5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23220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58EC616-C518-4358-9496-6C33B2F5FA56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53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58EC616-C518-4358-9496-6C33B2F5FA56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7729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58EC616-C518-4358-9496-6C33B2F5FA56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248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58EC616-C518-4358-9496-6C33B2F5FA56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7333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58EC616-C518-4358-9496-6C33B2F5FA56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9506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544ACCFF-64A9-40AA-93F9-86E3CE0161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769" y="2683895"/>
            <a:ext cx="5278514" cy="2862225"/>
          </a:xfrm>
          <a:prstGeom prst="rect">
            <a:avLst/>
          </a:prstGeom>
        </p:spPr>
        <p:txBody>
          <a:bodyPr rtlCol="0" anchor="b"/>
          <a:lstStyle>
            <a:lvl1pPr>
              <a:lnSpc>
                <a:spcPct val="100000"/>
              </a:lnSpc>
              <a:defRPr lang="ru-RU" sz="5000" cap="all" spc="200" baseline="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AD785D0F-160C-4A31-93B3-F251B073075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636" y="5568698"/>
            <a:ext cx="5278514" cy="618142"/>
          </a:xfrm>
          <a:prstGeom prst="rect">
            <a:avLst/>
          </a:prstGeom>
        </p:spPr>
        <p:txBody>
          <a:bodyPr rtlCol="0" anchor="t"/>
          <a:lstStyle>
            <a:lvl1pPr marL="0" indent="0">
              <a:buNone/>
              <a:defRPr lang="ru-RU" sz="2000" b="0" i="0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31CCC134-2698-41E9-A225-76300EF59E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43875" y="947737"/>
            <a:ext cx="4048124" cy="49625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</p:spTree>
    <p:extLst>
      <p:ext uri="{BB962C8B-B14F-4D97-AF65-F5344CB8AC3E}">
        <p14:creationId xmlns:p14="http://schemas.microsoft.com/office/powerpoint/2010/main" val="2127806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пуск продукта"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8101351-79F8-4AD7-A22B-E7AFB1C69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09A49BC-8099-40DE-8210-5A1CBAA42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 rtlCol="0"/>
          <a:lstStyle>
            <a:lvl1pPr algn="ctr"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5B7BBE6-4278-4E33-9044-72A2E0C0E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8564" y="1585733"/>
            <a:ext cx="2065188" cy="3995918"/>
          </a:xfrm>
          <a:prstGeom prst="rect">
            <a:avLst/>
          </a:prstGeom>
          <a:solidFill>
            <a:srgbClr val="3E7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00E549E-0E7C-4599-B51C-97AA7E52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32832" y="1585733"/>
            <a:ext cx="2065188" cy="3995918"/>
          </a:xfrm>
          <a:prstGeom prst="rect">
            <a:avLst/>
          </a:prstGeom>
          <a:solidFill>
            <a:srgbClr val="93A5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F7C507F-AD4D-47B6-88C3-C1D0154FB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63405" y="1585733"/>
            <a:ext cx="2065188" cy="3995918"/>
          </a:xfrm>
          <a:prstGeom prst="rect">
            <a:avLst/>
          </a:prstGeom>
          <a:solidFill>
            <a:srgbClr val="6272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A0266B1-BBD1-44C0-8D4C-4E651D320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3980" y="1585733"/>
            <a:ext cx="2065188" cy="3995918"/>
          </a:xfrm>
          <a:prstGeom prst="rect">
            <a:avLst/>
          </a:prstGeom>
          <a:solidFill>
            <a:srgbClr val="BDA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D71BB1CE-E3FA-4E7F-A54B-3FB675098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1052" y="1585733"/>
            <a:ext cx="2065188" cy="3995918"/>
          </a:xfrm>
          <a:prstGeom prst="rect">
            <a:avLst/>
          </a:prstGeom>
          <a:solidFill>
            <a:srgbClr val="6851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15D11F63-A3DB-4EB1-9148-6E8C6678D14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7843" y="2434147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ru-RU" sz="2000" cap="all" normalizeH="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29" name="Текст 22">
            <a:extLst>
              <a:ext uri="{FF2B5EF4-FFF2-40B4-BE49-F238E27FC236}">
                <a16:creationId xmlns:a16="http://schemas.microsoft.com/office/drawing/2014/main" id="{96E63495-7407-4360-95F6-82D0C68813B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7843" y="3267049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2" name="Текст 22">
            <a:extLst>
              <a:ext uri="{FF2B5EF4-FFF2-40B4-BE49-F238E27FC236}">
                <a16:creationId xmlns:a16="http://schemas.microsoft.com/office/drawing/2014/main" id="{3A879552-0B9C-48EC-8D07-A24DB252D6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952111" y="2443870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ru-RU" sz="2000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3" name="Текст 22">
            <a:extLst>
              <a:ext uri="{FF2B5EF4-FFF2-40B4-BE49-F238E27FC236}">
                <a16:creationId xmlns:a16="http://schemas.microsoft.com/office/drawing/2014/main" id="{8337BD60-5C54-4FEC-A9D6-5C29EB9479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2111" y="3276772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4" name="Текст 22">
            <a:extLst>
              <a:ext uri="{FF2B5EF4-FFF2-40B4-BE49-F238E27FC236}">
                <a16:creationId xmlns:a16="http://schemas.microsoft.com/office/drawing/2014/main" id="{25F7073D-87C3-473A-9A04-748C3F68265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2684" y="2434147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ru-RU" sz="2000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5" name="Текст 22">
            <a:extLst>
              <a:ext uri="{FF2B5EF4-FFF2-40B4-BE49-F238E27FC236}">
                <a16:creationId xmlns:a16="http://schemas.microsoft.com/office/drawing/2014/main" id="{5CB2BF3B-6E9D-4A28-A938-C9CC9E49648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2684" y="3267049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6" name="Текст 22">
            <a:extLst>
              <a:ext uri="{FF2B5EF4-FFF2-40B4-BE49-F238E27FC236}">
                <a16:creationId xmlns:a16="http://schemas.microsoft.com/office/drawing/2014/main" id="{94E179CD-2F9C-44FA-813E-253ACC4A9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13259" y="2443870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ru-RU" sz="2000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7" name="Текст 22">
            <a:extLst>
              <a:ext uri="{FF2B5EF4-FFF2-40B4-BE49-F238E27FC236}">
                <a16:creationId xmlns:a16="http://schemas.microsoft.com/office/drawing/2014/main" id="{34D58360-D7DD-4F33-A29E-5F4835C2DC5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13259" y="3276772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8" name="Текст 22">
            <a:extLst>
              <a:ext uri="{FF2B5EF4-FFF2-40B4-BE49-F238E27FC236}">
                <a16:creationId xmlns:a16="http://schemas.microsoft.com/office/drawing/2014/main" id="{AA5A81E7-83B9-4A30-9A57-98FFF27160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30331" y="2434147"/>
            <a:ext cx="1826631" cy="776287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ru-RU" sz="2000" cap="all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9" name="Текст 22">
            <a:extLst>
              <a:ext uri="{FF2B5EF4-FFF2-40B4-BE49-F238E27FC236}">
                <a16:creationId xmlns:a16="http://schemas.microsoft.com/office/drawing/2014/main" id="{C45C6D3E-88B9-42D5-9A94-6D2B9CA3CD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30331" y="3267049"/>
            <a:ext cx="1826631" cy="152768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843D60E-3024-42AA-9CF9-A44192AE7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182FBC6-68D1-4570-A549-C4A925FB8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E1DC1F-6117-4AB4-9BF1-878D4F820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4537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78B9A4D3-8D91-4865-B422-5F60885A7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592874" y="3684898"/>
            <a:ext cx="9006253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ECDAF5-DEB9-4A0C-9165-6ED23184A3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5435"/>
          </a:xfrm>
          <a:prstGeom prst="rect">
            <a:avLst/>
          </a:prstGeom>
        </p:spPr>
        <p:txBody>
          <a:bodyPr rtlCol="0"/>
          <a:lstStyle>
            <a:lvl1pPr algn="ctr"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5FEA1AD-EC70-422F-BADD-FCA14BF9D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28750" y="3520775"/>
            <a:ext cx="328246" cy="32824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C84996E-63EA-4C88-816A-3AE158BB5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80314" y="3520775"/>
            <a:ext cx="328246" cy="328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CA09893-F9A1-4FA2-A462-C1C443EC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31878" y="3520775"/>
            <a:ext cx="328246" cy="32824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29FBC17-744B-4367-90B4-20C9CDBD1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83442" y="3520775"/>
            <a:ext cx="328246" cy="3282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9FD6CCE-53EA-424C-A29B-35A77F7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35004" y="3520775"/>
            <a:ext cx="328246" cy="32824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A1ADC218-9303-4431-8BD2-4D5F9C19A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92873" y="296438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4F724929-97F8-4988-BD69-D86CAA695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1" y="2964383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F80FEF08-1FB7-46B4-AB6B-D672A96A7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599127" y="2964383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Текст 22">
            <a:extLst>
              <a:ext uri="{FF2B5EF4-FFF2-40B4-BE49-F238E27FC236}">
                <a16:creationId xmlns:a16="http://schemas.microsoft.com/office/drawing/2014/main" id="{8BA510CE-108D-434A-9BE7-BE67121752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1627860"/>
            <a:ext cx="2251564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800" cap="all" baseline="0">
                <a:solidFill>
                  <a:schemeClr val="tx2"/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28" name="Текст 22">
            <a:extLst>
              <a:ext uri="{FF2B5EF4-FFF2-40B4-BE49-F238E27FC236}">
                <a16:creationId xmlns:a16="http://schemas.microsoft.com/office/drawing/2014/main" id="{00414708-82D0-44BF-8CBD-2D165A385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135346"/>
            <a:ext cx="2251564" cy="81240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29" name="Текст 22">
            <a:extLst>
              <a:ext uri="{FF2B5EF4-FFF2-40B4-BE49-F238E27FC236}">
                <a16:creationId xmlns:a16="http://schemas.microsoft.com/office/drawing/2014/main" id="{272F07D4-1C66-4FA2-8361-FC6267F177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0216" y="1637385"/>
            <a:ext cx="2251564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800" cap="all" baseline="0">
                <a:solidFill>
                  <a:schemeClr val="accent5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0" name="Текст 22">
            <a:extLst>
              <a:ext uri="{FF2B5EF4-FFF2-40B4-BE49-F238E27FC236}">
                <a16:creationId xmlns:a16="http://schemas.microsoft.com/office/drawing/2014/main" id="{432C0CF3-19F3-4C10-9EEC-BA5E5F3FD22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70216" y="2144871"/>
            <a:ext cx="2251564" cy="81240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1" name="Текст 22">
            <a:extLst>
              <a:ext uri="{FF2B5EF4-FFF2-40B4-BE49-F238E27FC236}">
                <a16:creationId xmlns:a16="http://schemas.microsoft.com/office/drawing/2014/main" id="{4A3A0AFC-7EB9-4059-8C59-C42379BA92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73340" y="1637385"/>
            <a:ext cx="2251564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800" cap="all" baseline="0">
                <a:solidFill>
                  <a:schemeClr val="accent6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2" name="Текст 22">
            <a:extLst>
              <a:ext uri="{FF2B5EF4-FFF2-40B4-BE49-F238E27FC236}">
                <a16:creationId xmlns:a16="http://schemas.microsoft.com/office/drawing/2014/main" id="{417F27A8-21AF-48E6-8A67-65C9920A30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73340" y="2144871"/>
            <a:ext cx="2251564" cy="812407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3" name="Текст 22">
            <a:extLst>
              <a:ext uri="{FF2B5EF4-FFF2-40B4-BE49-F238E27FC236}">
                <a16:creationId xmlns:a16="http://schemas.microsoft.com/office/drawing/2014/main" id="{F26C8D2A-15B8-4AB1-83F7-74DB0A35CC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736" y="4400252"/>
            <a:ext cx="2251562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800" cap="all" baseline="0">
                <a:solidFill>
                  <a:schemeClr val="accent2"/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4" name="Текст 22">
            <a:extLst>
              <a:ext uri="{FF2B5EF4-FFF2-40B4-BE49-F238E27FC236}">
                <a16:creationId xmlns:a16="http://schemas.microsoft.com/office/drawing/2014/main" id="{07311D06-DEA1-4811-AC58-E3B935DC5A8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16736" y="4917263"/>
            <a:ext cx="2251562" cy="79556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5" name="Текст 22">
            <a:extLst>
              <a:ext uri="{FF2B5EF4-FFF2-40B4-BE49-F238E27FC236}">
                <a16:creationId xmlns:a16="http://schemas.microsoft.com/office/drawing/2014/main" id="{23AC1CF6-E394-4A35-A634-F187E005A4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21784" y="4400252"/>
            <a:ext cx="2251562" cy="498496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800" cap="all" baseline="0">
                <a:solidFill>
                  <a:schemeClr val="accent4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sp>
        <p:nvSpPr>
          <p:cNvPr id="36" name="Текст 22">
            <a:extLst>
              <a:ext uri="{FF2B5EF4-FFF2-40B4-BE49-F238E27FC236}">
                <a16:creationId xmlns:a16="http://schemas.microsoft.com/office/drawing/2014/main" id="{9F72BEB0-9B11-4205-B9FC-10E5201C813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1784" y="4917263"/>
            <a:ext cx="2251562" cy="795563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ru-RU" sz="1400" spc="50" baseline="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ru-RU"/>
              <a:t>Добавьте текст</a:t>
            </a: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0E574CD7-C8A6-4F56-81B4-F72FB22E0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844715" y="3977431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>
            <a:extLst>
              <a:ext uri="{FF2B5EF4-FFF2-40B4-BE49-F238E27FC236}">
                <a16:creationId xmlns:a16="http://schemas.microsoft.com/office/drawing/2014/main" id="{50FC7994-2504-4FF9-81F5-24405FEF0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47565" y="3977431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Дата 2">
            <a:extLst>
              <a:ext uri="{FF2B5EF4-FFF2-40B4-BE49-F238E27FC236}">
                <a16:creationId xmlns:a16="http://schemas.microsoft.com/office/drawing/2014/main" id="{DC4F63B8-F105-4AC4-889E-C12790C8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C3AAE30-8A46-485A-BD2B-6ADB18563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9159F9D-CDA1-4B51-B521-C243219B8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78376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толбц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648F598-64F2-429E-B3E0-FC31DC90A0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49956"/>
            <a:ext cx="10515600" cy="726137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7B9DAAC-E781-43E6-913C-893B8D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530240"/>
            <a:ext cx="12192001" cy="889369"/>
          </a:xfrm>
          <a:prstGeom prst="rect">
            <a:avLst/>
          </a:prstGeom>
          <a:solidFill>
            <a:schemeClr val="accent6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9" name="Текст 14">
            <a:extLst>
              <a:ext uri="{FF2B5EF4-FFF2-40B4-BE49-F238E27FC236}">
                <a16:creationId xmlns:a16="http://schemas.microsoft.com/office/drawing/2014/main" id="{1C78864A-44CD-4C12-B023-C16330014B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77759" y="2063838"/>
            <a:ext cx="4626764" cy="4223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lang="ru-RU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подзаголовок здесь </a:t>
            </a:r>
          </a:p>
        </p:txBody>
      </p:sp>
      <p:sp>
        <p:nvSpPr>
          <p:cNvPr id="11" name="Текст 17">
            <a:extLst>
              <a:ext uri="{FF2B5EF4-FFF2-40B4-BE49-F238E27FC236}">
                <a16:creationId xmlns:a16="http://schemas.microsoft.com/office/drawing/2014/main" id="{6D9CE0F4-78C6-4BD6-9C58-FDFC16FF09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77551" y="2486203"/>
            <a:ext cx="4626293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ru-RU" sz="1400" spc="50" baseline="0"/>
            </a:lvl1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10" name="Текст 14">
            <a:extLst>
              <a:ext uri="{FF2B5EF4-FFF2-40B4-BE49-F238E27FC236}">
                <a16:creationId xmlns:a16="http://schemas.microsoft.com/office/drawing/2014/main" id="{B499BD94-B24B-4B23-9B87-81DF413EA4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51708" y="2063837"/>
            <a:ext cx="4626763" cy="42236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lang="ru-RU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подзаголовок здесь </a:t>
            </a:r>
          </a:p>
        </p:txBody>
      </p:sp>
      <p:sp>
        <p:nvSpPr>
          <p:cNvPr id="12" name="Текст 17">
            <a:extLst>
              <a:ext uri="{FF2B5EF4-FFF2-40B4-BE49-F238E27FC236}">
                <a16:creationId xmlns:a16="http://schemas.microsoft.com/office/drawing/2014/main" id="{6BC5A941-8EB4-4D4B-9671-6B8FA6447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52188" y="2486202"/>
            <a:ext cx="4626293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ru-RU" sz="1400" spc="50" baseline="0"/>
            </a:lvl1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4E3392-5868-4F6C-BFCC-ECCB66A3B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D975EE-261C-47D3-A9E5-7401C706A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27BB3A-38A2-4A8E-88C2-55FAE758D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9179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толбца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5B3E9C-104B-4460-A48D-0C2C5329B8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40431"/>
            <a:ext cx="10515600" cy="726137"/>
          </a:xfrm>
          <a:prstGeom prst="rect">
            <a:avLst/>
          </a:prstGeom>
        </p:spPr>
        <p:txBody>
          <a:bodyPr rtlCol="0" anchor="ctr"/>
          <a:lstStyle>
            <a:lvl1pPr algn="r"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16DDC2F-7D33-44CF-9D9F-B342720BB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530240"/>
            <a:ext cx="12192000" cy="889369"/>
          </a:xfrm>
          <a:prstGeom prst="rect">
            <a:avLst/>
          </a:prstGeom>
          <a:solidFill>
            <a:schemeClr val="accent6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12" name="Текст 14">
            <a:extLst>
              <a:ext uri="{FF2B5EF4-FFF2-40B4-BE49-F238E27FC236}">
                <a16:creationId xmlns:a16="http://schemas.microsoft.com/office/drawing/2014/main" id="{9A8189FC-92D4-447F-BE75-86F13BA33B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3140" y="2063838"/>
            <a:ext cx="3515704" cy="42236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buNone/>
              <a:defRPr lang="ru-RU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подзаголовок здесь </a:t>
            </a:r>
          </a:p>
        </p:txBody>
      </p:sp>
      <p:sp>
        <p:nvSpPr>
          <p:cNvPr id="14" name="Текст 17">
            <a:extLst>
              <a:ext uri="{FF2B5EF4-FFF2-40B4-BE49-F238E27FC236}">
                <a16:creationId xmlns:a16="http://schemas.microsoft.com/office/drawing/2014/main" id="{4FDAEC9F-05AF-4D5D-AD2C-537FF767ED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2932" y="2523933"/>
            <a:ext cx="3515346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ru-RU" sz="1400" spc="50" baseline="0"/>
            </a:lvl1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22" name="Текст 14">
            <a:extLst>
              <a:ext uri="{FF2B5EF4-FFF2-40B4-BE49-F238E27FC236}">
                <a16:creationId xmlns:a16="http://schemas.microsoft.com/office/drawing/2014/main" id="{2492CECA-D20C-47AF-A75A-44DFDE74D82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29790" y="2063838"/>
            <a:ext cx="3515704" cy="42236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buNone/>
              <a:defRPr lang="ru-RU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подзаголовок здесь </a:t>
            </a:r>
          </a:p>
        </p:txBody>
      </p:sp>
      <p:sp>
        <p:nvSpPr>
          <p:cNvPr id="23" name="Текст 17">
            <a:extLst>
              <a:ext uri="{FF2B5EF4-FFF2-40B4-BE49-F238E27FC236}">
                <a16:creationId xmlns:a16="http://schemas.microsoft.com/office/drawing/2014/main" id="{EEF915A4-555A-4718-876D-625A85FAB0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29582" y="2523933"/>
            <a:ext cx="3515346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ru-RU" sz="1400" spc="50" baseline="0"/>
            </a:lvl1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26" name="Текст 14">
            <a:extLst>
              <a:ext uri="{FF2B5EF4-FFF2-40B4-BE49-F238E27FC236}">
                <a16:creationId xmlns:a16="http://schemas.microsoft.com/office/drawing/2014/main" id="{7458D237-AB82-4392-B182-AAF3694FDB1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5874" y="2063838"/>
            <a:ext cx="3515704" cy="42236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l">
              <a:buNone/>
              <a:defRPr lang="ru-RU" sz="2000" b="0" i="0" spc="200" baseline="0">
                <a:solidFill>
                  <a:schemeClr val="accent5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подзаголовок здесь </a:t>
            </a:r>
          </a:p>
        </p:txBody>
      </p:sp>
      <p:sp>
        <p:nvSpPr>
          <p:cNvPr id="27" name="Текст 17">
            <a:extLst>
              <a:ext uri="{FF2B5EF4-FFF2-40B4-BE49-F238E27FC236}">
                <a16:creationId xmlns:a16="http://schemas.microsoft.com/office/drawing/2014/main" id="{AAA9CCE2-427A-46C0-A79B-0D01E8888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75666" y="2523933"/>
            <a:ext cx="3515346" cy="332572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lang="ru-RU" sz="1400" spc="50" baseline="0"/>
            </a:lvl1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5A30FE-146C-418D-B68F-9EBB829D0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BCBBE8-05C6-4946-80F5-DE319A6FC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2839E0-080F-4A5D-99FB-FD1917E7F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788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вод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2C65D0-3E91-45C0-BC6C-CC7BFE58B0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4800" y="3429000"/>
            <a:ext cx="3097320" cy="978408"/>
          </a:xfrm>
          <a:prstGeom prst="rect">
            <a:avLst/>
          </a:prstGeom>
        </p:spPr>
        <p:txBody>
          <a:bodyPr rtlCol="0" anchor="ctr"/>
          <a:lstStyle>
            <a:lvl1pPr algn="l"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09651A5D-2C86-4900-A248-8559E39BD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205105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9" name="Текст 11">
            <a:extLst>
              <a:ext uri="{FF2B5EF4-FFF2-40B4-BE49-F238E27FC236}">
                <a16:creationId xmlns:a16="http://schemas.microsoft.com/office/drawing/2014/main" id="{D5F84479-AB5A-4587-BAAF-A05E52224B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35700" y="2854660"/>
            <a:ext cx="4749800" cy="2129971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50" baseline="0">
                <a:latin typeface="+mn-lt"/>
              </a:defRPr>
            </a:lvl1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7" name="Рисунок 5">
            <a:extLst>
              <a:ext uri="{FF2B5EF4-FFF2-40B4-BE49-F238E27FC236}">
                <a16:creationId xmlns:a16="http://schemas.microsoft.com/office/drawing/2014/main" id="{3D8D3253-3A08-4F2F-B6B3-607BBC6B3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2B75CEA-DDFB-4C62-B83F-6A0B86FA7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ru-RU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D425E30-50C5-42DD-911D-36C0E732E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ru-RU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88C855-986C-4539-81CE-5421C8EB7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ru-RU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F91729D4-A164-47A3-830D-E792BCE699E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7239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8F63EB3-EB79-4150-A7A5-F67566272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3237" y="1096375"/>
            <a:ext cx="4045527" cy="1590790"/>
          </a:xfrm>
          <a:prstGeom prst="rect">
            <a:avLst/>
          </a:prstGeom>
        </p:spPr>
        <p:txBody>
          <a:bodyPr rtlCol="0" anchor="b"/>
          <a:lstStyle>
            <a:lvl1pPr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289D0B50-E879-41B9-9B1B-EBB40605D1B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51274"/>
            <a:ext cx="2743201" cy="474756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8" name="Текст 8">
            <a:extLst>
              <a:ext uri="{FF2B5EF4-FFF2-40B4-BE49-F238E27FC236}">
                <a16:creationId xmlns:a16="http://schemas.microsoft.com/office/drawing/2014/main" id="{EB4D3EE7-1F3B-4AAB-A04D-3162C35A1A9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07354" y="2910720"/>
            <a:ext cx="4011410" cy="2061261"/>
          </a:xfrm>
          <a:prstGeom prst="rect">
            <a:avLst/>
          </a:prstGeom>
        </p:spPr>
        <p:txBody>
          <a:bodyPr rtlCol="0" anchor="t"/>
          <a:lstStyle>
            <a:lvl1pPr marL="0" indent="0">
              <a:lnSpc>
                <a:spcPct val="200000"/>
              </a:lnSpc>
              <a:spcBef>
                <a:spcPts val="0"/>
              </a:spcBef>
              <a:buFont typeface="Segoe UI Light" panose="020B0502040204020203" pitchFamily="34" charset="0"/>
              <a:buNone/>
              <a:defRPr lang="ru-RU" sz="2000" b="0" i="0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9" name="Рисунок 5">
            <a:extLst>
              <a:ext uri="{FF2B5EF4-FFF2-40B4-BE49-F238E27FC236}">
                <a16:creationId xmlns:a16="http://schemas.microsoft.com/office/drawing/2014/main" id="{2A57A12F-74B8-4CBC-816C-F2AC890D1B9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448800" y="951274"/>
            <a:ext cx="2743200" cy="4747564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A19A048-F803-428B-9A66-6DE56F4D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B42CDA7-93A6-45DB-9062-E70E51ACB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1F08F63-561A-455E-8ED8-20CCE58E7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9593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44C813-EE84-4C00-BDF7-2FD444FA42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1580" y="942423"/>
            <a:ext cx="4694420" cy="1124392"/>
          </a:xfrm>
          <a:prstGeom prst="rect">
            <a:avLst/>
          </a:prstGeom>
        </p:spPr>
        <p:txBody>
          <a:bodyPr rtlCol="0" anchor="b"/>
          <a:lstStyle>
            <a:lvl1pPr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9" name="Текст 11">
            <a:extLst>
              <a:ext uri="{FF2B5EF4-FFF2-40B4-BE49-F238E27FC236}">
                <a16:creationId xmlns:a16="http://schemas.microsoft.com/office/drawing/2014/main" id="{41FB44AB-9520-4C96-A83D-2FABD15CBE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0587" y="2329867"/>
            <a:ext cx="4058872" cy="3156533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200000"/>
              </a:lnSpc>
              <a:spcBef>
                <a:spcPts val="0"/>
              </a:spcBef>
              <a:buFont typeface="Segoe UI Light" panose="020B0502040204020203" pitchFamily="34" charset="0"/>
              <a:buNone/>
              <a:defRPr lang="ru-RU" sz="2000" cap="none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6B1A04-4BA1-4FCF-B19E-6A052911C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DD33EA-800C-403C-867B-B4178A7C3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0285C91D-2914-4BB9-A857-7DFA168C761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83361" y="0"/>
            <a:ext cx="3598052" cy="325810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6896BB5-7888-43CA-A76C-BF7DE06DF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83361" y="3599895"/>
            <a:ext cx="3598052" cy="325810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C8D158-80CE-4259-AE40-6EC8A072E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9022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FEC8E4-E66E-43DD-B7F9-77510035A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7600" y="2921000"/>
            <a:ext cx="4749800" cy="527050"/>
          </a:xfrm>
          <a:prstGeom prst="rect">
            <a:avLst/>
          </a:prstGeom>
        </p:spPr>
        <p:txBody>
          <a:bodyPr rtlCol="0" anchor="b"/>
          <a:lstStyle>
            <a:lvl1pPr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3DA549A2-F99E-46CF-BFF2-0F2D5834E1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492125"/>
            <a:ext cx="4114800" cy="53721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13" name="Текст 11">
            <a:extLst>
              <a:ext uri="{FF2B5EF4-FFF2-40B4-BE49-F238E27FC236}">
                <a16:creationId xmlns:a16="http://schemas.microsoft.com/office/drawing/2014/main" id="{8E76B184-0041-41D4-948C-64DE4AB097C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97600" y="3429000"/>
            <a:ext cx="4749800" cy="2129971"/>
          </a:xfrm>
          <a:prstGeom prst="rect">
            <a:avLst/>
          </a:prstGeom>
        </p:spPr>
        <p:txBody>
          <a:bodyPr rtlCol="0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ru-RU" sz="1400" cap="none" spc="50" baseline="0">
                <a:latin typeface="+mn-lt"/>
              </a:defRPr>
            </a:lvl1pPr>
          </a:lstStyle>
          <a:p>
            <a:pPr lvl="0" rtl="0"/>
            <a:r>
              <a:rPr lang="ru-RU"/>
              <a:t>Текст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89B09CA-52A5-4AB5-AF1F-8A2194181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F5B9A3-008F-4631-AAAD-66E8363F3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547ADF-979E-4B05-BD10-4C2F27964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9361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сновные цел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2">
            <a:extLst>
              <a:ext uri="{FF2B5EF4-FFF2-40B4-BE49-F238E27FC236}">
                <a16:creationId xmlns:a16="http://schemas.microsoft.com/office/drawing/2014/main" id="{38C8EB8A-A968-4E47-AE69-9A01E7717EB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98402" y="598401"/>
            <a:ext cx="9645056" cy="566119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A198BF-0DCC-40E9-B9E5-892F3CCF54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69978" y="3443968"/>
            <a:ext cx="6022021" cy="882499"/>
          </a:xfrm>
          <a:prstGeom prst="rect">
            <a:avLst/>
          </a:prstGeom>
          <a:solidFill>
            <a:schemeClr val="accent4">
              <a:alpha val="80000"/>
            </a:schemeClr>
          </a:solidFill>
        </p:spPr>
        <p:txBody>
          <a:bodyPr lIns="1371600" tIns="457200" rtlCol="0" anchor="ctr" anchorCtr="0"/>
          <a:lstStyle>
            <a:lvl1pPr>
              <a:defRPr lang="ru-RU" sz="3200" cap="all" spc="2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9" name="Текст 11">
            <a:extLst>
              <a:ext uri="{FF2B5EF4-FFF2-40B4-BE49-F238E27FC236}">
                <a16:creationId xmlns:a16="http://schemas.microsoft.com/office/drawing/2014/main" id="{FAD04F8B-0B18-4B5F-B3A8-8EEDC439F5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69979" y="4326467"/>
            <a:ext cx="6022021" cy="830414"/>
          </a:xfrm>
          <a:prstGeom prst="rect">
            <a:avLst/>
          </a:prstGeom>
          <a:solidFill>
            <a:schemeClr val="accent4">
              <a:alpha val="80000"/>
            </a:schemeClr>
          </a:solidFill>
        </p:spPr>
        <p:txBody>
          <a:bodyPr lIns="1371600" bIns="365760" rtlCol="0" anchor="ctr"/>
          <a:lstStyle>
            <a:lvl1pPr marL="0" indent="0" algn="l">
              <a:buNone/>
              <a:defRPr lang="ru-RU" sz="2000" i="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1593073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вартальная производительно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9EE33C-7BB8-4644-AC43-EAFCF071A5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9663" y="498928"/>
            <a:ext cx="9972675" cy="567873"/>
          </a:xfrm>
          <a:prstGeom prst="rect">
            <a:avLst/>
          </a:prstGeom>
        </p:spPr>
        <p:txBody>
          <a:bodyPr rtlCol="0"/>
          <a:lstStyle>
            <a:lvl1pPr algn="ctr"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36A6D30-3C9B-4105-8529-1FC3C479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F6CE03B-D3BE-49C6-B2A4-0E17803F1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DEB961D-2B84-4E52-A71A-1C55CFFD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6727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асти рос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AAA794-F088-4753-95A0-021064EE61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4166"/>
            <a:ext cx="10515600" cy="567873"/>
          </a:xfrm>
          <a:prstGeom prst="rect">
            <a:avLst/>
          </a:prstGeom>
        </p:spPr>
        <p:txBody>
          <a:bodyPr rtlCol="0"/>
          <a:lstStyle>
            <a:lvl1pPr algn="ctr"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7C3E83D-2F76-4F03-9EF6-81DED406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3D99F77-FE1A-4CD5-8B1C-50D8981A1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84CA1C4-7C3D-4FAE-B5FC-D235F6D9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9488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C8E96375-73CE-4ED7-90B6-293AB27ED0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pc="400" baseline="0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15" name="Заголовок 14">
            <a:extLst>
              <a:ext uri="{FF2B5EF4-FFF2-40B4-BE49-F238E27FC236}">
                <a16:creationId xmlns:a16="http://schemas.microsoft.com/office/drawing/2014/main" id="{4E8AED7C-EFC3-4427-AD37-E7AA4AF0CF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181910"/>
            <a:ext cx="12192000" cy="3352227"/>
          </a:xfrm>
          <a:custGeom>
            <a:avLst/>
            <a:gdLst>
              <a:gd name="connsiteX0" fmla="*/ 11721830 w 12192000"/>
              <a:gd name="connsiteY0" fmla="*/ 0 h 3352227"/>
              <a:gd name="connsiteX1" fmla="*/ 12192000 w 12192000"/>
              <a:gd name="connsiteY1" fmla="*/ 0 h 3352227"/>
              <a:gd name="connsiteX2" fmla="*/ 12192000 w 12192000"/>
              <a:gd name="connsiteY2" fmla="*/ 3352227 h 3352227"/>
              <a:gd name="connsiteX3" fmla="*/ 11721830 w 12192000"/>
              <a:gd name="connsiteY3" fmla="*/ 3352227 h 3352227"/>
              <a:gd name="connsiteX4" fmla="*/ 0 w 12192000"/>
              <a:gd name="connsiteY4" fmla="*/ 0 h 3352227"/>
              <a:gd name="connsiteX5" fmla="*/ 5525311 w 12192000"/>
              <a:gd name="connsiteY5" fmla="*/ 0 h 3352227"/>
              <a:gd name="connsiteX6" fmla="*/ 5525311 w 12192000"/>
              <a:gd name="connsiteY6" fmla="*/ 3352227 h 3352227"/>
              <a:gd name="connsiteX7" fmla="*/ 0 w 12192000"/>
              <a:gd name="connsiteY7" fmla="*/ 3352227 h 335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352227">
                <a:moveTo>
                  <a:pt x="11721830" y="0"/>
                </a:moveTo>
                <a:lnTo>
                  <a:pt x="12192000" y="0"/>
                </a:lnTo>
                <a:lnTo>
                  <a:pt x="12192000" y="3352227"/>
                </a:lnTo>
                <a:lnTo>
                  <a:pt x="11721830" y="3352227"/>
                </a:lnTo>
                <a:close/>
                <a:moveTo>
                  <a:pt x="0" y="0"/>
                </a:moveTo>
                <a:lnTo>
                  <a:pt x="5525311" y="0"/>
                </a:lnTo>
                <a:lnTo>
                  <a:pt x="5525311" y="3352227"/>
                </a:lnTo>
                <a:lnTo>
                  <a:pt x="0" y="3352227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  <a:alpha val="85000"/>
            </a:schemeClr>
          </a:solidFill>
        </p:spPr>
        <p:txBody>
          <a:bodyPr lIns="960120" rIns="7315200" rtlCol="0" anchor="b"/>
          <a:lstStyle>
            <a:lvl1pPr>
              <a:defRPr lang="ru-RU" sz="3200" cap="all" spc="200" baseline="0" dirty="0"/>
            </a:lvl1pPr>
          </a:lstStyle>
          <a:p>
            <a:pPr marL="0" lvl="0" rtl="0"/>
            <a:r>
              <a:rPr lang="ru-RU"/>
              <a:t>Заголовок слайда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72FF0B66-A4D6-423A-AC8B-48E8CD7DF8B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4534137"/>
            <a:ext cx="12192000" cy="1141953"/>
          </a:xfrm>
          <a:custGeom>
            <a:avLst/>
            <a:gdLst>
              <a:gd name="connsiteX0" fmla="*/ 11721830 w 12192000"/>
              <a:gd name="connsiteY0" fmla="*/ 1 h 1141953"/>
              <a:gd name="connsiteX1" fmla="*/ 12192000 w 12192000"/>
              <a:gd name="connsiteY1" fmla="*/ 1 h 1141953"/>
              <a:gd name="connsiteX2" fmla="*/ 12192000 w 12192000"/>
              <a:gd name="connsiteY2" fmla="*/ 1141953 h 1141953"/>
              <a:gd name="connsiteX3" fmla="*/ 11721830 w 12192000"/>
              <a:gd name="connsiteY3" fmla="*/ 1141953 h 1141953"/>
              <a:gd name="connsiteX4" fmla="*/ 0 w 12192000"/>
              <a:gd name="connsiteY4" fmla="*/ 0 h 1141953"/>
              <a:gd name="connsiteX5" fmla="*/ 5525311 w 12192000"/>
              <a:gd name="connsiteY5" fmla="*/ 0 h 1141953"/>
              <a:gd name="connsiteX6" fmla="*/ 5525311 w 12192000"/>
              <a:gd name="connsiteY6" fmla="*/ 1141952 h 1141953"/>
              <a:gd name="connsiteX7" fmla="*/ 0 w 12192000"/>
              <a:gd name="connsiteY7" fmla="*/ 1141952 h 1141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141953">
                <a:moveTo>
                  <a:pt x="11721830" y="1"/>
                </a:moveTo>
                <a:lnTo>
                  <a:pt x="12192000" y="1"/>
                </a:lnTo>
                <a:lnTo>
                  <a:pt x="12192000" y="1141953"/>
                </a:lnTo>
                <a:lnTo>
                  <a:pt x="11721830" y="1141953"/>
                </a:lnTo>
                <a:close/>
                <a:moveTo>
                  <a:pt x="0" y="0"/>
                </a:moveTo>
                <a:lnTo>
                  <a:pt x="5525311" y="0"/>
                </a:lnTo>
                <a:lnTo>
                  <a:pt x="5525311" y="1141952"/>
                </a:lnTo>
                <a:lnTo>
                  <a:pt x="0" y="1141952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  <a:alpha val="85000"/>
            </a:schemeClr>
          </a:solidFill>
        </p:spPr>
        <p:txBody>
          <a:bodyPr lIns="960120" tIns="137160" rIns="6400800" rtlCol="0" anchor="t"/>
          <a:lstStyle>
            <a:lvl1pPr marL="0" indent="0">
              <a:buNone/>
              <a:defRPr lang="ru-RU" sz="2000" b="0" i="0" spc="200" baseline="0" dirty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marL="228600" lvl="0" indent="-228600" rtl="0"/>
            <a:r>
              <a:rPr lang="ru-RU"/>
              <a:t>Щелкните, чтобы добавить имя</a:t>
            </a: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AC52883E-0EA3-4DCA-BB78-AD84BBE5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ru-RU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31860F9-7B15-486D-B68B-1D5E02F6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ru-RU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0B89DE-8ADC-4391-8EAF-C713EA699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ru-RU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F91729D4-A164-47A3-830D-E792BCE699E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0063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93D2BF-453A-45BE-9E29-EC3F8D9F55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9846" y="1487527"/>
            <a:ext cx="2581554" cy="1325563"/>
          </a:xfrm>
          <a:prstGeom prst="rect">
            <a:avLst/>
          </a:prstGeom>
        </p:spPr>
        <p:txBody>
          <a:bodyPr rtlCol="0" anchor="b"/>
          <a:lstStyle>
            <a:lvl1pPr algn="ctr"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51" name="Рисунок 9">
            <a:extLst>
              <a:ext uri="{FF2B5EF4-FFF2-40B4-BE49-F238E27FC236}">
                <a16:creationId xmlns:a16="http://schemas.microsoft.com/office/drawing/2014/main" id="{C47B8159-559E-42C4-AA5B-7642DE42745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793630" y="677419"/>
            <a:ext cx="2357652" cy="16224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52" name="Текст 17">
            <a:extLst>
              <a:ext uri="{FF2B5EF4-FFF2-40B4-BE49-F238E27FC236}">
                <a16:creationId xmlns:a16="http://schemas.microsoft.com/office/drawing/2014/main" id="{9E9FA76D-767D-4F48-9238-F384F4D4169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3628" y="2299842"/>
            <a:ext cx="2357652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6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53" name="Текст 17">
            <a:extLst>
              <a:ext uri="{FF2B5EF4-FFF2-40B4-BE49-F238E27FC236}">
                <a16:creationId xmlns:a16="http://schemas.microsoft.com/office/drawing/2014/main" id="{40F2B787-B1D2-493C-ABA2-D6E69C4800D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93628" y="2774990"/>
            <a:ext cx="2357652" cy="47514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0" i="0" cap="none" spc="200" baseline="0"/>
            </a:lvl1pPr>
          </a:lstStyle>
          <a:p>
            <a:pPr lvl="0" rtl="0"/>
            <a:r>
              <a:rPr lang="ru-RU"/>
              <a:t>Щелкните заголовок</a:t>
            </a:r>
          </a:p>
        </p:txBody>
      </p:sp>
      <p:sp>
        <p:nvSpPr>
          <p:cNvPr id="54" name="Рисунок 9">
            <a:extLst>
              <a:ext uri="{FF2B5EF4-FFF2-40B4-BE49-F238E27FC236}">
                <a16:creationId xmlns:a16="http://schemas.microsoft.com/office/drawing/2014/main" id="{7FCC4980-412C-49F7-BF30-8693DD9EAC0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431774" y="677419"/>
            <a:ext cx="2357652" cy="16224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55" name="Текст 17">
            <a:extLst>
              <a:ext uri="{FF2B5EF4-FFF2-40B4-BE49-F238E27FC236}">
                <a16:creationId xmlns:a16="http://schemas.microsoft.com/office/drawing/2014/main" id="{B9BD60DD-95CB-47D1-9C2F-5ACD3882066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31772" y="2299842"/>
            <a:ext cx="2357652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6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56" name="Текст 17">
            <a:extLst>
              <a:ext uri="{FF2B5EF4-FFF2-40B4-BE49-F238E27FC236}">
                <a16:creationId xmlns:a16="http://schemas.microsoft.com/office/drawing/2014/main" id="{19FF93B2-766D-4558-94BE-49F215C0FF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31772" y="2774990"/>
            <a:ext cx="2357652" cy="47514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0" i="0" cap="none" spc="200" baseline="0"/>
            </a:lvl1pPr>
          </a:lstStyle>
          <a:p>
            <a:pPr lvl="0" rtl="0"/>
            <a:r>
              <a:rPr lang="ru-RU"/>
              <a:t>Щелкните заголовок</a:t>
            </a:r>
          </a:p>
        </p:txBody>
      </p:sp>
      <p:sp>
        <p:nvSpPr>
          <p:cNvPr id="57" name="Рисунок 9">
            <a:extLst>
              <a:ext uri="{FF2B5EF4-FFF2-40B4-BE49-F238E27FC236}">
                <a16:creationId xmlns:a16="http://schemas.microsoft.com/office/drawing/2014/main" id="{F16F9FCC-4EE2-4D18-8257-694E9C80F54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4793630" y="3250138"/>
            <a:ext cx="2357652" cy="16224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58" name="Текст 17">
            <a:extLst>
              <a:ext uri="{FF2B5EF4-FFF2-40B4-BE49-F238E27FC236}">
                <a16:creationId xmlns:a16="http://schemas.microsoft.com/office/drawing/2014/main" id="{F434B9BC-2EC7-4433-BAA8-039EB5BED5C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793628" y="4872561"/>
            <a:ext cx="2357652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6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59" name="Текст 17">
            <a:extLst>
              <a:ext uri="{FF2B5EF4-FFF2-40B4-BE49-F238E27FC236}">
                <a16:creationId xmlns:a16="http://schemas.microsoft.com/office/drawing/2014/main" id="{6F08FB05-53FB-4C19-A35C-592C4DFDFF4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793628" y="5347709"/>
            <a:ext cx="2357652" cy="47514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200" b="0" i="0" cap="none" spc="200" baseline="0"/>
            </a:lvl1pPr>
          </a:lstStyle>
          <a:p>
            <a:pPr lvl="0" rtl="0"/>
            <a:r>
              <a:rPr lang="ru-RU"/>
              <a:t>Щелкните заголовок</a:t>
            </a:r>
          </a:p>
        </p:txBody>
      </p:sp>
      <p:sp>
        <p:nvSpPr>
          <p:cNvPr id="60" name="Рисунок 9">
            <a:extLst>
              <a:ext uri="{FF2B5EF4-FFF2-40B4-BE49-F238E27FC236}">
                <a16:creationId xmlns:a16="http://schemas.microsoft.com/office/drawing/2014/main" id="{9589D7D2-07DF-415C-A139-E911869A1BC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431774" y="3250138"/>
            <a:ext cx="2357652" cy="16224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61" name="Текст 17">
            <a:extLst>
              <a:ext uri="{FF2B5EF4-FFF2-40B4-BE49-F238E27FC236}">
                <a16:creationId xmlns:a16="http://schemas.microsoft.com/office/drawing/2014/main" id="{E622F2E3-2C07-4ABC-A803-40361BBB738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431772" y="4872561"/>
            <a:ext cx="2357652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6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62" name="Текст 17">
            <a:extLst>
              <a:ext uri="{FF2B5EF4-FFF2-40B4-BE49-F238E27FC236}">
                <a16:creationId xmlns:a16="http://schemas.microsoft.com/office/drawing/2014/main" id="{B505FD93-2404-46B6-9EE0-9CABFC5233E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31772" y="5347709"/>
            <a:ext cx="2357652" cy="47514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 sz="1200" b="0" i="0" cap="none" spc="200" baseline="0"/>
            </a:lvl1pPr>
          </a:lstStyle>
          <a:p>
            <a:pPr lvl="0" rtl="0"/>
            <a:r>
              <a:rPr lang="ru-RU"/>
              <a:t>Щелкните заголовок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91FF20-37AD-4448-896C-C37172D16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6AF771-F500-4564-96BB-2AC1F13F9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254F218-0E34-408C-AB25-76184E9AC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0753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5886F38-E337-4504-BF25-D65176023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0116A5-69B8-43BF-B141-AC2A4B6CEB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6217" y="1207697"/>
            <a:ext cx="2970156" cy="1622912"/>
          </a:xfrm>
          <a:prstGeom prst="rect">
            <a:avLst/>
          </a:prstGeom>
        </p:spPr>
        <p:txBody>
          <a:bodyPr rtlCol="0" anchor="b"/>
          <a:lstStyle>
            <a:lvl1pPr algn="ctr">
              <a:defRPr lang="ru-RU" sz="3200" cap="all" spc="200" baseline="0">
                <a:solidFill>
                  <a:schemeClr val="accent4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6D283EBF-8FBA-4A7A-9DCE-23E0BF7F6AA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780553" y="1153717"/>
            <a:ext cx="1412050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48D76D02-A6E3-446F-B85B-CAD9ED06415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51733" y="2299842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:a16="http://schemas.microsoft.com/office/drawing/2014/main" id="{90954B1A-CAD7-4645-A1B3-1A5EFD54C9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51733" y="2774991"/>
            <a:ext cx="2069690" cy="67212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ru-RU" sz="1100" b="0" i="0" cap="none" spc="200" baseline="0"/>
            </a:lvl1pPr>
          </a:lstStyle>
          <a:p>
            <a:pPr lvl="0" rtl="0"/>
            <a:r>
              <a:rPr lang="ru-RU"/>
              <a:t>Заголовок слайда</a:t>
            </a:r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D517EAC0-89E0-4247-B048-92F65C868A7E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5891925" y="1153717"/>
            <a:ext cx="1412050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11" name="Текст 17">
            <a:extLst>
              <a:ext uri="{FF2B5EF4-FFF2-40B4-BE49-F238E27FC236}">
                <a16:creationId xmlns:a16="http://schemas.microsoft.com/office/drawing/2014/main" id="{7F5710E0-5399-4C8A-9D92-390195CB6F2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563105" y="2299842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12" name="Текст 17">
            <a:extLst>
              <a:ext uri="{FF2B5EF4-FFF2-40B4-BE49-F238E27FC236}">
                <a16:creationId xmlns:a16="http://schemas.microsoft.com/office/drawing/2014/main" id="{019883F1-27DD-46A1-AD71-3AE142560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563105" y="2774991"/>
            <a:ext cx="2069690" cy="67212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ru-RU" sz="1100" b="0" i="0" cap="none" spc="200" baseline="0"/>
            </a:lvl1pPr>
          </a:lstStyle>
          <a:p>
            <a:pPr lvl="0" rtl="0"/>
            <a:r>
              <a:rPr lang="ru-RU"/>
              <a:t>Заголовок слайда</a:t>
            </a:r>
          </a:p>
        </p:txBody>
      </p:sp>
      <p:sp>
        <p:nvSpPr>
          <p:cNvPr id="29" name="Рисунок 9">
            <a:extLst>
              <a:ext uri="{FF2B5EF4-FFF2-40B4-BE49-F238E27FC236}">
                <a16:creationId xmlns:a16="http://schemas.microsoft.com/office/drawing/2014/main" id="{7847BEB8-AC95-445E-AFB4-34B7658BB992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8003297" y="1153717"/>
            <a:ext cx="1412049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14" name="Текст 17">
            <a:extLst>
              <a:ext uri="{FF2B5EF4-FFF2-40B4-BE49-F238E27FC236}">
                <a16:creationId xmlns:a16="http://schemas.microsoft.com/office/drawing/2014/main" id="{82B5CAB5-1932-4DC0-BBBD-8ABA7C5D5DE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74476" y="2299842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15" name="Текст 17">
            <a:extLst>
              <a:ext uri="{FF2B5EF4-FFF2-40B4-BE49-F238E27FC236}">
                <a16:creationId xmlns:a16="http://schemas.microsoft.com/office/drawing/2014/main" id="{E248F87C-2911-41CB-A4BD-6ECD4E13B8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74476" y="2774991"/>
            <a:ext cx="2069690" cy="67212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ru-RU" sz="1100" b="0" i="0" cap="none" spc="200" baseline="0"/>
            </a:lvl1pPr>
          </a:lstStyle>
          <a:p>
            <a:pPr lvl="0" rtl="0"/>
            <a:r>
              <a:rPr lang="ru-RU"/>
              <a:t>Заголовок слайда</a:t>
            </a:r>
          </a:p>
        </p:txBody>
      </p:sp>
      <p:sp>
        <p:nvSpPr>
          <p:cNvPr id="37" name="Рисунок 9">
            <a:extLst>
              <a:ext uri="{FF2B5EF4-FFF2-40B4-BE49-F238E27FC236}">
                <a16:creationId xmlns:a16="http://schemas.microsoft.com/office/drawing/2014/main" id="{7B6B3681-1E21-44DA-AADA-F5E638A87423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10114667" y="1153717"/>
            <a:ext cx="1412049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33" name="Текст 17">
            <a:extLst>
              <a:ext uri="{FF2B5EF4-FFF2-40B4-BE49-F238E27FC236}">
                <a16:creationId xmlns:a16="http://schemas.microsoft.com/office/drawing/2014/main" id="{2D88AD4B-15C6-42C2-B9A5-BD645DA67D7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785846" y="2299842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34" name="Текст 17">
            <a:extLst>
              <a:ext uri="{FF2B5EF4-FFF2-40B4-BE49-F238E27FC236}">
                <a16:creationId xmlns:a16="http://schemas.microsoft.com/office/drawing/2014/main" id="{D79E337C-DD94-4BC6-9F28-69AC04CD2B3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785846" y="2774991"/>
            <a:ext cx="2069690" cy="672127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ru-RU" sz="1100" b="0" i="0" cap="none" spc="200" baseline="0"/>
            </a:lvl1pPr>
          </a:lstStyle>
          <a:p>
            <a:pPr lvl="0" rtl="0"/>
            <a:r>
              <a:rPr lang="ru-RU"/>
              <a:t>Заголовок слайда</a:t>
            </a:r>
          </a:p>
        </p:txBody>
      </p:sp>
      <p:sp>
        <p:nvSpPr>
          <p:cNvPr id="30" name="Рисунок 9">
            <a:extLst>
              <a:ext uri="{FF2B5EF4-FFF2-40B4-BE49-F238E27FC236}">
                <a16:creationId xmlns:a16="http://schemas.microsoft.com/office/drawing/2014/main" id="{B50A84FF-F66B-4AB8-837C-E3025F19E9C0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3780553" y="3614936"/>
            <a:ext cx="1412050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17" name="Текст 17">
            <a:extLst>
              <a:ext uri="{FF2B5EF4-FFF2-40B4-BE49-F238E27FC236}">
                <a16:creationId xmlns:a16="http://schemas.microsoft.com/office/drawing/2014/main" id="{540D9937-87C5-40B3-86E6-F1CBFCA40CA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51733" y="4767397"/>
            <a:ext cx="2069691" cy="476403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:a16="http://schemas.microsoft.com/office/drawing/2014/main" id="{C81570DE-3568-4F16-9DF8-269B29DDE60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51733" y="5242840"/>
            <a:ext cx="2069691" cy="697196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ru-RU" sz="1100" b="0" i="0" cap="none" spc="200" baseline="0"/>
            </a:lvl1pPr>
          </a:lstStyle>
          <a:p>
            <a:pPr lvl="0" rtl="0"/>
            <a:r>
              <a:rPr lang="ru-RU"/>
              <a:t>Заголовок слайда</a:t>
            </a:r>
          </a:p>
        </p:txBody>
      </p:sp>
      <p:sp>
        <p:nvSpPr>
          <p:cNvPr id="31" name="Рисунок 9">
            <a:extLst>
              <a:ext uri="{FF2B5EF4-FFF2-40B4-BE49-F238E27FC236}">
                <a16:creationId xmlns:a16="http://schemas.microsoft.com/office/drawing/2014/main" id="{41C26642-ECFF-4F11-B242-BBBA5D672DA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891925" y="3614936"/>
            <a:ext cx="1412050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22" name="Текст 17">
            <a:extLst>
              <a:ext uri="{FF2B5EF4-FFF2-40B4-BE49-F238E27FC236}">
                <a16:creationId xmlns:a16="http://schemas.microsoft.com/office/drawing/2014/main" id="{5E4E35F3-EC7A-489D-985F-0CA9F0402B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63105" y="4768651"/>
            <a:ext cx="2069691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23" name="Текст 17">
            <a:extLst>
              <a:ext uri="{FF2B5EF4-FFF2-40B4-BE49-F238E27FC236}">
                <a16:creationId xmlns:a16="http://schemas.microsoft.com/office/drawing/2014/main" id="{55AFBE6C-8E28-48EC-8798-5E463B8E47E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563105" y="5243800"/>
            <a:ext cx="2069691" cy="695361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ru-RU" sz="1100" b="0" i="0" cap="none" spc="200" baseline="0"/>
            </a:lvl1pPr>
          </a:lstStyle>
          <a:p>
            <a:pPr lvl="0" rtl="0"/>
            <a:r>
              <a:rPr lang="ru-RU"/>
              <a:t>Заголовок слайда</a:t>
            </a:r>
          </a:p>
        </p:txBody>
      </p:sp>
      <p:sp>
        <p:nvSpPr>
          <p:cNvPr id="32" name="Рисунок 9">
            <a:extLst>
              <a:ext uri="{FF2B5EF4-FFF2-40B4-BE49-F238E27FC236}">
                <a16:creationId xmlns:a16="http://schemas.microsoft.com/office/drawing/2014/main" id="{BCC40003-8966-4A03-9C79-EB95966FFE0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8003297" y="3614936"/>
            <a:ext cx="1412049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25" name="Текст 17">
            <a:extLst>
              <a:ext uri="{FF2B5EF4-FFF2-40B4-BE49-F238E27FC236}">
                <a16:creationId xmlns:a16="http://schemas.microsoft.com/office/drawing/2014/main" id="{023FE51B-CC62-42E7-BCF7-123DB0B9244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74476" y="4768651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26" name="Текст 17">
            <a:extLst>
              <a:ext uri="{FF2B5EF4-FFF2-40B4-BE49-F238E27FC236}">
                <a16:creationId xmlns:a16="http://schemas.microsoft.com/office/drawing/2014/main" id="{3CA6C07A-2E37-4897-AF99-5152B241E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74476" y="5243800"/>
            <a:ext cx="2069690" cy="695361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ru-RU" sz="1100" b="0" i="0" cap="none" spc="200" baseline="0"/>
            </a:lvl1pPr>
          </a:lstStyle>
          <a:p>
            <a:pPr lvl="0" rtl="0"/>
            <a:r>
              <a:rPr lang="ru-RU"/>
              <a:t>Заголовок слайда</a:t>
            </a:r>
          </a:p>
        </p:txBody>
      </p:sp>
      <p:sp>
        <p:nvSpPr>
          <p:cNvPr id="38" name="Рисунок 9">
            <a:extLst>
              <a:ext uri="{FF2B5EF4-FFF2-40B4-BE49-F238E27FC236}">
                <a16:creationId xmlns:a16="http://schemas.microsoft.com/office/drawing/2014/main" id="{026B0125-C5D1-4397-BA37-9D1FCB7DA71E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0114667" y="3614936"/>
            <a:ext cx="1412049" cy="1147276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35" name="Текст 17">
            <a:extLst>
              <a:ext uri="{FF2B5EF4-FFF2-40B4-BE49-F238E27FC236}">
                <a16:creationId xmlns:a16="http://schemas.microsoft.com/office/drawing/2014/main" id="{A57BE95A-45E1-4F78-9162-0D9005657D7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785846" y="4768651"/>
            <a:ext cx="2069690" cy="475149"/>
          </a:xfrm>
          <a:prstGeom prst="rect">
            <a:avLst/>
          </a:prstGeom>
        </p:spPr>
        <p:txBody>
          <a:bodyPr rtlCol="0" anchor="b"/>
          <a:lstStyle>
            <a:lvl1pPr marL="0" indent="0" algn="ctr">
              <a:buNone/>
              <a:defRPr lang="ru-RU" sz="1400" cap="all" spc="200" baseline="0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ru-RU"/>
              <a:t>Щелкните, чтобы добавить имя</a:t>
            </a:r>
          </a:p>
        </p:txBody>
      </p:sp>
      <p:sp>
        <p:nvSpPr>
          <p:cNvPr id="36" name="Текст 17">
            <a:extLst>
              <a:ext uri="{FF2B5EF4-FFF2-40B4-BE49-F238E27FC236}">
                <a16:creationId xmlns:a16="http://schemas.microsoft.com/office/drawing/2014/main" id="{EF2F2B86-E2A2-406A-9EED-2FBD6601798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785846" y="5243800"/>
            <a:ext cx="2069690" cy="695361"/>
          </a:xfrm>
          <a:prstGeom prst="rect">
            <a:avLst/>
          </a:prstGeom>
        </p:spPr>
        <p:txBody>
          <a:bodyPr rtlCol="0"/>
          <a:lstStyle>
            <a:lvl1pPr marL="0" indent="0" algn="ctr">
              <a:lnSpc>
                <a:spcPct val="100000"/>
              </a:lnSpc>
              <a:buNone/>
              <a:defRPr lang="ru-RU" sz="1100" b="0" i="0" cap="none" spc="200" baseline="0"/>
            </a:lvl1pPr>
          </a:lstStyle>
          <a:p>
            <a:pPr lvl="0" rtl="0"/>
            <a:r>
              <a:rPr lang="ru-RU"/>
              <a:t>Заголовок слайда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91FF20-37AD-4448-896C-C37172D16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6AF771-F500-4564-96BB-2AC1F13F9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254F218-0E34-408C-AB25-76184E9AC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772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>
            <a:extLst>
              <a:ext uri="{FF2B5EF4-FFF2-40B4-BE49-F238E27FC236}">
                <a16:creationId xmlns:a16="http://schemas.microsoft.com/office/drawing/2014/main" id="{D3FB4E19-B10C-43FA-AB4B-5D0396BD6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ru-RU"/>
              <a:t>20ГГ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5C552B-0CAD-4920-B258-233A9F86DF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983FFB-15A3-4B11-A130-4565577A3F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91729D4-A164-47A3-830D-E792BCE699E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710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63" r:id="rId8"/>
    <p:sldLayoutId id="2147483656" r:id="rId9"/>
    <p:sldLayoutId id="2147483657" r:id="rId10"/>
    <p:sldLayoutId id="2147483664" r:id="rId11"/>
    <p:sldLayoutId id="2147483658" r:id="rId12"/>
    <p:sldLayoutId id="2147483659" r:id="rId13"/>
    <p:sldLayoutId id="2147483660" r:id="rId14"/>
    <p:sldLayoutId id="2147483661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3D64C50-A740-468A-8AB6-F949358D8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683" y="651895"/>
            <a:ext cx="5278514" cy="2862225"/>
          </a:xfrm>
        </p:spPr>
        <p:txBody>
          <a:bodyPr lIns="91440" tIns="45720" rIns="91440" bIns="45720" rtlCol="0" anchor="b"/>
          <a:lstStyle>
            <a:defPPr>
              <a:defRPr lang="ru-RU"/>
            </a:defPPr>
          </a:lstStyle>
          <a:p>
            <a:r>
              <a:rPr lang="ru-RU" dirty="0"/>
              <a:t>Круглые черви</a:t>
            </a:r>
            <a:endParaRPr lang="ru-RU" dirty="0">
              <a:cs typeface="Segoe UI Light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8F94A06-38B8-4C8F-ABF0-FB763704D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636" y="5568698"/>
            <a:ext cx="5278514" cy="618142"/>
          </a:xfrm>
        </p:spPr>
        <p:txBody>
          <a:bodyPr lIns="91440" tIns="45720" rIns="91440" bIns="45720" rtlCol="0" anchor="t"/>
          <a:lstStyle>
            <a:defPPr>
              <a:defRPr lang="ru-RU"/>
            </a:defPPr>
          </a:lstStyle>
          <a:p>
            <a:r>
              <a:rPr lang="ru-RU" dirty="0">
                <a:cs typeface="Segoe UI Light"/>
              </a:rPr>
              <a:t>Шустов Роман 9б</a:t>
            </a:r>
          </a:p>
        </p:txBody>
      </p:sp>
      <p:pic>
        <p:nvPicPr>
          <p:cNvPr id="6" name="Рисунок 5" descr="Изображение выглядит как звезда, пространство, созвездие, Вселенна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4619A767-070B-6783-754A-321D14C12E5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20923" r="20923"/>
          <a:stretch/>
        </p:blipFill>
        <p:spPr>
          <a:xfrm>
            <a:off x="6866618" y="1717557"/>
            <a:ext cx="5238295" cy="3727685"/>
          </a:xfrm>
        </p:spPr>
      </p:pic>
    </p:spTree>
    <p:extLst>
      <p:ext uri="{BB962C8B-B14F-4D97-AF65-F5344CB8AC3E}">
        <p14:creationId xmlns:p14="http://schemas.microsoft.com/office/powerpoint/2010/main" val="972569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A2ACE8-4B0D-2652-9E56-11FFB9A56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rtlCol="0" anchor="t"/>
          <a:lstStyle/>
          <a:p>
            <a:r>
              <a:rPr lang="ru-RU" dirty="0" err="1">
                <a:cs typeface="Segoe UI Light"/>
              </a:rPr>
              <a:t>Предстовители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20B9FB5-EDE4-908C-D224-341953770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91729D4-A164-47A3-830D-E792BCE699E4}" type="slidenum">
              <a:rPr lang="ru-RU" smtClean="0"/>
              <a:t>10</a:t>
            </a:fld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51A5F0-DE87-442D-A27A-5B13DA5C78AA}"/>
              </a:ext>
            </a:extLst>
          </p:cNvPr>
          <p:cNvSpPr txBox="1"/>
          <p:nvPr/>
        </p:nvSpPr>
        <p:spPr>
          <a:xfrm>
            <a:off x="5464629" y="1342572"/>
            <a:ext cx="11466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latin typeface="Segoe UI Light"/>
                <a:cs typeface="Segoe UI Light"/>
              </a:rPr>
              <a:t>аскарида</a:t>
            </a:r>
            <a:endParaRPr lang="en-US">
              <a:latin typeface="Segoe UI Light"/>
              <a:cs typeface="Segoe UI Light"/>
            </a:endParaRPr>
          </a:p>
        </p:txBody>
      </p:sp>
      <p:pic>
        <p:nvPicPr>
          <p:cNvPr id="7" name="Аскариды">
            <a:hlinkClick r:id="" action="ppaction://media"/>
            <a:extLst>
              <a:ext uri="{FF2B5EF4-FFF2-40B4-BE49-F238E27FC236}">
                <a16:creationId xmlns:a16="http://schemas.microsoft.com/office/drawing/2014/main" id="{3D9D1001-7BBF-5735-576A-9D8E97131F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1267" y="1774371"/>
            <a:ext cx="487181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16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247E4A-69F4-DD93-B096-D55359BD7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rtlCol="0" anchor="t"/>
          <a:lstStyle/>
          <a:p>
            <a:r>
              <a:rPr lang="ru-RU" dirty="0">
                <a:cs typeface="Segoe UI Light"/>
              </a:rPr>
              <a:t>Острица детская</a:t>
            </a:r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F8BEC04-665F-50B3-BFE2-11A99CB27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DE23363-AF55-DA78-3486-48DCAE2FF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91729D4-A164-47A3-830D-E792BCE699E4}" type="slidenum">
              <a:rPr lang="ru-RU" smtClean="0"/>
              <a:t>11</a:t>
            </a:fld>
            <a:endParaRPr lang="ru-RU" dirty="0"/>
          </a:p>
        </p:txBody>
      </p:sp>
      <p:pic>
        <p:nvPicPr>
          <p:cNvPr id="5" name="ОстрицыШирокий_ЛентецСолитерАскариды-Гельминтоз_симптомылечениеглисты-признаки_у_детейвзрослых">
            <a:hlinkClick r:id="" action="ppaction://media"/>
            <a:extLst>
              <a:ext uri="{FF2B5EF4-FFF2-40B4-BE49-F238E27FC236}">
                <a16:creationId xmlns:a16="http://schemas.microsoft.com/office/drawing/2014/main" id="{DDBB8C69-72A6-CF7A-929C-E078FDBB6E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7495" y="1143000"/>
            <a:ext cx="585152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22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C7E6A1-31C4-6B59-C0DC-99029E2B0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rtlCol="0" anchor="t"/>
          <a:lstStyle/>
          <a:p>
            <a:r>
              <a:rPr lang="ru-RU" dirty="0">
                <a:cs typeface="Segoe UI Light"/>
              </a:rPr>
              <a:t>дисклеймер</a:t>
            </a: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32F3F45-6982-7A9E-E408-DBE8FB715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91729D4-A164-47A3-830D-E792BCE699E4}" type="slidenum">
              <a:rPr lang="ru-RU" smtClean="0"/>
              <a:t>2</a:t>
            </a:fld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FC0274-C907-AD96-4D6F-7B56E506E6C7}"/>
              </a:ext>
            </a:extLst>
          </p:cNvPr>
          <p:cNvSpPr txBox="1"/>
          <p:nvPr/>
        </p:nvSpPr>
        <p:spPr>
          <a:xfrm>
            <a:off x="2489201" y="2235200"/>
            <a:ext cx="721359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Следующие</a:t>
            </a:r>
            <a:r>
              <a:rPr lang="en-US" dirty="0"/>
              <a:t> </a:t>
            </a:r>
            <a:r>
              <a:rPr lang="en-US" dirty="0" err="1"/>
              <a:t>слайды</a:t>
            </a:r>
            <a:r>
              <a:rPr lang="en-US" dirty="0"/>
              <a:t> </a:t>
            </a:r>
            <a:r>
              <a:rPr lang="en-US" dirty="0" err="1"/>
              <a:t>содержат</a:t>
            </a:r>
            <a:r>
              <a:rPr lang="en-US" dirty="0"/>
              <a:t> </a:t>
            </a:r>
            <a:r>
              <a:rPr lang="en-US" dirty="0" err="1"/>
              <a:t>изображения</a:t>
            </a:r>
            <a:r>
              <a:rPr lang="en-US" dirty="0"/>
              <a:t> и </a:t>
            </a:r>
            <a:r>
              <a:rPr lang="en-US" dirty="0" err="1"/>
              <a:t>видео</a:t>
            </a:r>
            <a:r>
              <a:rPr lang="en-US" dirty="0"/>
              <a:t> </a:t>
            </a:r>
            <a:r>
              <a:rPr lang="en-US" dirty="0" err="1"/>
              <a:t>круглых</a:t>
            </a:r>
            <a:r>
              <a:rPr lang="en-US" dirty="0"/>
              <a:t> </a:t>
            </a:r>
            <a:r>
              <a:rPr lang="en-US" dirty="0" err="1"/>
              <a:t>червей</a:t>
            </a:r>
            <a:r>
              <a:rPr lang="en-US" dirty="0"/>
              <a:t>, </a:t>
            </a:r>
            <a:r>
              <a:rPr lang="en-US" dirty="0" err="1"/>
              <a:t>которые</a:t>
            </a:r>
            <a:r>
              <a:rPr lang="en-US" dirty="0"/>
              <a:t> </a:t>
            </a:r>
            <a:r>
              <a:rPr lang="en-US" dirty="0" err="1"/>
              <a:t>могут</a:t>
            </a:r>
            <a:r>
              <a:rPr lang="en-US" dirty="0"/>
              <a:t> </a:t>
            </a:r>
            <a:r>
              <a:rPr lang="en-US" dirty="0" err="1"/>
              <a:t>быть</a:t>
            </a:r>
            <a:r>
              <a:rPr lang="en-US" dirty="0"/>
              <a:t> </a:t>
            </a:r>
            <a:r>
              <a:rPr lang="en-US" dirty="0" err="1"/>
              <a:t>неприятными</a:t>
            </a:r>
            <a:r>
              <a:rPr lang="en-US" dirty="0"/>
              <a:t> </a:t>
            </a:r>
            <a:r>
              <a:rPr lang="en-US" dirty="0" err="1"/>
              <a:t>или</a:t>
            </a:r>
            <a:r>
              <a:rPr lang="en-US" dirty="0"/>
              <a:t> </a:t>
            </a:r>
            <a:r>
              <a:rPr lang="en-US" dirty="0" err="1"/>
              <a:t>вызывать</a:t>
            </a:r>
            <a:r>
              <a:rPr lang="en-US" dirty="0"/>
              <a:t> </a:t>
            </a:r>
            <a:r>
              <a:rPr lang="en-US" dirty="0" err="1"/>
              <a:t>дискомфорт</a:t>
            </a:r>
            <a:r>
              <a:rPr lang="en-US" dirty="0"/>
              <a:t>. </a:t>
            </a:r>
            <a:r>
              <a:rPr lang="en-US" dirty="0" err="1"/>
              <a:t>Пожалуйста</a:t>
            </a:r>
            <a:r>
              <a:rPr lang="en-US" dirty="0"/>
              <a:t>, </a:t>
            </a:r>
            <a:r>
              <a:rPr lang="en-US" dirty="0" err="1"/>
              <a:t>будьте</a:t>
            </a:r>
            <a:r>
              <a:rPr lang="en-US" dirty="0"/>
              <a:t> </a:t>
            </a:r>
            <a:r>
              <a:rPr lang="en-US" dirty="0" err="1"/>
              <a:t>готовы</a:t>
            </a:r>
            <a:r>
              <a:rPr lang="en-US" dirty="0"/>
              <a:t> </a:t>
            </a:r>
            <a:r>
              <a:rPr lang="en-US" dirty="0" err="1"/>
              <a:t>или</a:t>
            </a:r>
            <a:r>
              <a:rPr lang="en-US" dirty="0"/>
              <a:t> </a:t>
            </a:r>
            <a:r>
              <a:rPr lang="en-US" dirty="0" err="1"/>
              <a:t>выйдете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дверь</a:t>
            </a:r>
            <a:r>
              <a:rPr lang="en-US" dirty="0"/>
              <a:t>, </a:t>
            </a:r>
            <a:r>
              <a:rPr lang="en-US" dirty="0" err="1"/>
              <a:t>если</a:t>
            </a:r>
            <a:r>
              <a:rPr lang="en-US" dirty="0"/>
              <a:t> </a:t>
            </a:r>
            <a:r>
              <a:rPr lang="en-US" dirty="0" err="1"/>
              <a:t>вы</a:t>
            </a:r>
            <a:r>
              <a:rPr lang="en-US" dirty="0"/>
              <a:t> </a:t>
            </a:r>
            <a:r>
              <a:rPr lang="en-US" dirty="0" err="1"/>
              <a:t>чувствуете</a:t>
            </a:r>
            <a:r>
              <a:rPr lang="en-US" dirty="0"/>
              <a:t> </a:t>
            </a:r>
            <a:r>
              <a:rPr lang="en-US" dirty="0" err="1"/>
              <a:t>себя</a:t>
            </a:r>
            <a:r>
              <a:rPr lang="en-US" dirty="0"/>
              <a:t> </a:t>
            </a:r>
            <a:r>
              <a:rPr lang="en-US" dirty="0" err="1"/>
              <a:t>некомфортно</a:t>
            </a:r>
            <a:r>
              <a:rPr lang="en-US" dirty="0"/>
              <a:t> </a:t>
            </a:r>
            <a:r>
              <a:rPr lang="en-US" dirty="0" err="1"/>
              <a:t>при</a:t>
            </a:r>
            <a:r>
              <a:rPr lang="en-US" dirty="0"/>
              <a:t> </a:t>
            </a:r>
            <a:r>
              <a:rPr lang="en-US" dirty="0" err="1"/>
              <a:t>просмотре</a:t>
            </a:r>
            <a:r>
              <a:rPr lang="en-US" dirty="0"/>
              <a:t> </a:t>
            </a:r>
            <a:r>
              <a:rPr lang="en-US" dirty="0" err="1"/>
              <a:t>подобных</a:t>
            </a:r>
            <a:r>
              <a:rPr lang="en-US" dirty="0"/>
              <a:t> </a:t>
            </a:r>
            <a:r>
              <a:rPr lang="en-US" dirty="0" err="1"/>
              <a:t>материалов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34361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Заголовок 26">
            <a:extLst>
              <a:ext uri="{FF2B5EF4-FFF2-40B4-BE49-F238E27FC236}">
                <a16:creationId xmlns:a16="http://schemas.microsoft.com/office/drawing/2014/main" id="{F3F083B8-4B95-4C15-B710-4BC526A2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8837" y="369109"/>
            <a:ext cx="4694420" cy="1124392"/>
          </a:xfrm>
        </p:spPr>
        <p:txBody>
          <a:bodyPr lIns="91440" tIns="45720" rIns="91440" bIns="45720" rtlCol="0" anchor="b"/>
          <a:lstStyle>
            <a:defPPr>
              <a:defRPr lang="ru-RU"/>
            </a:defPPr>
          </a:lstStyle>
          <a:p>
            <a:r>
              <a:rPr lang="ru-RU" sz="3000" dirty="0"/>
              <a:t>о чем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938E3964-EE54-4BDC-A0A3-DC7D197FFB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10587" y="1713010"/>
            <a:ext cx="4058872" cy="3853218"/>
          </a:xfrm>
        </p:spPr>
        <p:txBody>
          <a:bodyPr lIns="91440" tIns="45720" rIns="91440" bIns="45720" rtlCol="0" anchor="t"/>
          <a:lstStyle>
            <a:defPPr>
              <a:defRPr lang="ru-RU"/>
            </a:defPPr>
          </a:lstStyle>
          <a:p>
            <a:r>
              <a:rPr lang="ru-RU" dirty="0"/>
              <a:t>кто они такие?</a:t>
            </a:r>
          </a:p>
          <a:p>
            <a:r>
              <a:rPr lang="ru-RU" dirty="0"/>
              <a:t>характеристики</a:t>
            </a:r>
            <a:endParaRPr lang="ru-RU" dirty="0">
              <a:cs typeface="Segoe UI Light"/>
            </a:endParaRPr>
          </a:p>
          <a:p>
            <a:r>
              <a:rPr lang="ru-RU" dirty="0">
                <a:ea typeface="+mn-lt"/>
                <a:cs typeface="+mn-lt"/>
              </a:rPr>
              <a:t>классификация</a:t>
            </a:r>
            <a:endParaRPr lang="ru-RU" dirty="0"/>
          </a:p>
          <a:p>
            <a:pPr rtl="0"/>
            <a:r>
              <a:rPr lang="ru-RU" dirty="0"/>
              <a:t>примеры</a:t>
            </a:r>
            <a:endParaRPr lang="ru-RU" dirty="0">
              <a:cs typeface="Segoe UI Light"/>
            </a:endParaRPr>
          </a:p>
          <a:p>
            <a:r>
              <a:rPr lang="ru-RU" dirty="0"/>
              <a:t>Виды</a:t>
            </a:r>
            <a:endParaRPr lang="ru-RU" dirty="0">
              <a:cs typeface="Segoe UI Light"/>
            </a:endParaRPr>
          </a:p>
          <a:p>
            <a:endParaRPr lang="ru-RU" dirty="0">
              <a:cs typeface="Segoe UI Light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FE626F-057D-4E99-A748-F977659F2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pPr rtl="0"/>
              <a:t>3</a:t>
            </a:fld>
            <a:endParaRPr lang="ru-RU" dirty="0"/>
          </a:p>
        </p:txBody>
      </p:sp>
      <p:pic>
        <p:nvPicPr>
          <p:cNvPr id="10" name="Рисунок 9" descr="Изображение выглядит как червь, беспозвоночный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45D2971D-7EF8-8D93-12A4-9BACAF41851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3449" b="3449"/>
          <a:stretch/>
        </p:blipFill>
        <p:spPr>
          <a:xfrm>
            <a:off x="7183361" y="166914"/>
            <a:ext cx="3598052" cy="3258105"/>
          </a:xfrm>
        </p:spPr>
      </p:pic>
      <p:pic>
        <p:nvPicPr>
          <p:cNvPr id="9" name="Рисунок 8" descr="Изображение выглядит как червь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F16E6F50-4757-AB19-511D-6500B9FDF66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5042" r="5042"/>
          <a:stretch/>
        </p:blipFill>
        <p:spPr/>
      </p:pic>
    </p:spTree>
    <p:extLst>
      <p:ext uri="{BB962C8B-B14F-4D97-AF65-F5344CB8AC3E}">
        <p14:creationId xmlns:p14="http://schemas.microsoft.com/office/powerpoint/2010/main" val="2060042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Заголовок 18">
            <a:extLst>
              <a:ext uri="{FF2B5EF4-FFF2-40B4-BE49-F238E27FC236}">
                <a16:creationId xmlns:a16="http://schemas.microsoft.com/office/drawing/2014/main" id="{E8D036FB-049F-42B9-8221-9EAE47689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7600" y="2921000"/>
            <a:ext cx="4749800" cy="52705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3000" dirty="0"/>
              <a:t>Введение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C558E8B1-0215-4BC8-AF46-4F9A87F2AE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97600" y="3429000"/>
            <a:ext cx="4749800" cy="2435225"/>
          </a:xfrm>
        </p:spPr>
        <p:txBody>
          <a:bodyPr lIns="91440" tIns="45720" rIns="91440" bIns="45720" rtlCol="0" anchor="t"/>
          <a:lstStyle>
            <a:defPPr>
              <a:defRPr lang="ru-RU"/>
            </a:defPPr>
          </a:lstStyle>
          <a:p>
            <a:r>
              <a:rPr lang="ru-RU" sz="1200" dirty="0">
                <a:ea typeface="+mn-lt"/>
                <a:cs typeface="+mn-lt"/>
              </a:rPr>
              <a:t>Круглые черви, или </a:t>
            </a:r>
            <a:r>
              <a:rPr lang="ru-RU" sz="1200" b="1" dirty="0">
                <a:ea typeface="+mn-lt"/>
                <a:cs typeface="+mn-lt"/>
              </a:rPr>
              <a:t>нематоды</a:t>
            </a:r>
            <a:r>
              <a:rPr lang="ru-RU" sz="1200" dirty="0">
                <a:ea typeface="+mn-lt"/>
                <a:cs typeface="+mn-lt"/>
              </a:rPr>
              <a:t>, — </a:t>
            </a:r>
            <a:r>
              <a:rPr lang="ru-RU" sz="1200" b="1" dirty="0">
                <a:ea typeface="+mn-lt"/>
                <a:cs typeface="+mn-lt"/>
              </a:rPr>
              <a:t>тип первично-полостных червей</a:t>
            </a:r>
            <a:r>
              <a:rPr lang="ru-RU" sz="1200" dirty="0">
                <a:ea typeface="+mn-lt"/>
                <a:cs typeface="+mn-lt"/>
              </a:rPr>
              <a:t>.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8202679-6595-4663-A854-969937BB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pPr rtl="0"/>
              <a:t>4</a:t>
            </a:fld>
            <a:endParaRPr lang="ru-RU" dirty="0"/>
          </a:p>
        </p:txBody>
      </p:sp>
      <p:sp>
        <p:nvSpPr>
          <p:cNvPr id="52" name="Прямоугольник 51">
            <a:extLst>
              <a:ext uri="{FF2B5EF4-FFF2-40B4-BE49-F238E27FC236}">
                <a16:creationId xmlns:a16="http://schemas.microsoft.com/office/drawing/2014/main" id="{CB5CC355-F6A6-4B5D-BE90-7C2313A81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0850" y="0"/>
            <a:ext cx="2349500" cy="99377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pic>
        <p:nvPicPr>
          <p:cNvPr id="6" name="Рисунок 5" descr="Изображение выглядит как очки, гвоздь, Модный аксессуар, палец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29C88072-51D4-2F50-425E-84DC1F98C0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468" r="24468"/>
          <a:stretch/>
        </p:blipFill>
        <p:spPr/>
      </p:pic>
    </p:spTree>
    <p:extLst>
      <p:ext uri="{BB962C8B-B14F-4D97-AF65-F5344CB8AC3E}">
        <p14:creationId xmlns:p14="http://schemas.microsoft.com/office/powerpoint/2010/main" val="2379905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режим трехмерной отрисовки химическая обработанных составных запросов">
            <a:extLst>
              <a:ext uri="{FF2B5EF4-FFF2-40B4-BE49-F238E27FC236}">
                <a16:creationId xmlns:a16="http://schemas.microsoft.com/office/drawing/2014/main" id="{00F6E661-342D-84AF-8DDC-B02DD28267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Заголовок 23">
            <a:extLst>
              <a:ext uri="{FF2B5EF4-FFF2-40B4-BE49-F238E27FC236}">
                <a16:creationId xmlns:a16="http://schemas.microsoft.com/office/drawing/2014/main" id="{3413C595-4D01-4997-9A0A-E7606687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 anchorCtr="0">
            <a:normAutofit/>
          </a:bodyPr>
          <a:lstStyle>
            <a:defPPr>
              <a:defRPr lang="ru-RU"/>
            </a:defPPr>
          </a:lstStyle>
          <a:p>
            <a:pPr algn="ctr"/>
            <a:r>
              <a:rPr lang="en-US" sz="5200">
                <a:solidFill>
                  <a:srgbClr val="FFFFFF"/>
                </a:solidFill>
              </a:rPr>
              <a:t>характеристика</a:t>
            </a:r>
          </a:p>
        </p:txBody>
      </p:sp>
    </p:spTree>
    <p:extLst>
      <p:ext uri="{BB962C8B-B14F-4D97-AF65-F5344CB8AC3E}">
        <p14:creationId xmlns:p14="http://schemas.microsoft.com/office/powerpoint/2010/main" val="399313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A11E8B9-4CEB-BCDB-39D3-D65939D7FCA4}"/>
              </a:ext>
            </a:extLst>
          </p:cNvPr>
          <p:cNvSpPr txBox="1"/>
          <p:nvPr/>
        </p:nvSpPr>
        <p:spPr>
          <a:xfrm>
            <a:off x="8193314" y="1008743"/>
            <a:ext cx="3635829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err="1">
                <a:latin typeface="Segoe UI Light"/>
                <a:cs typeface="Segoe UI Light"/>
              </a:rPr>
              <a:t>Строение</a:t>
            </a:r>
            <a:r>
              <a:rPr lang="en-US" b="1" i="1" dirty="0">
                <a:latin typeface="Segoe UI Light"/>
                <a:cs typeface="Segoe UI Light"/>
              </a:rPr>
              <a:t> </a:t>
            </a:r>
            <a:r>
              <a:rPr lang="en-US" b="1" i="1" err="1">
                <a:latin typeface="Segoe UI Light"/>
                <a:cs typeface="Segoe UI Light"/>
              </a:rPr>
              <a:t>тела</a:t>
            </a:r>
            <a:endParaRPr lang="en-US" b="1" i="1">
              <a:latin typeface="Segoe UI Light"/>
              <a:cs typeface="Segoe UI Light"/>
            </a:endParaRPr>
          </a:p>
          <a:p>
            <a:r>
              <a:rPr lang="en-US" err="1">
                <a:ea typeface="+mn-lt"/>
                <a:cs typeface="+mn-lt"/>
              </a:rPr>
              <a:t>Двусторонне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симметричные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трёхслойные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животные</a:t>
            </a:r>
            <a:r>
              <a:rPr lang="en-US" dirty="0">
                <a:latin typeface="Segoe UI Light"/>
                <a:cs typeface="Segoe UI Light"/>
              </a:rPr>
              <a:t>.</a:t>
            </a:r>
            <a:br>
              <a:rPr lang="en-US" dirty="0">
                <a:latin typeface="Segoe UI Light"/>
              </a:rPr>
            </a:br>
            <a:r>
              <a:rPr lang="en-US" err="1">
                <a:latin typeface="Segoe UI Light"/>
                <a:cs typeface="Segoe UI Light"/>
              </a:rPr>
              <a:t>Тело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тонкое</a:t>
            </a:r>
            <a:r>
              <a:rPr lang="en-US" dirty="0">
                <a:latin typeface="Segoe UI Light"/>
                <a:cs typeface="Segoe UI Light"/>
              </a:rPr>
              <a:t>, </a:t>
            </a:r>
            <a:r>
              <a:rPr lang="en-US" err="1">
                <a:latin typeface="Segoe UI Light"/>
                <a:cs typeface="Segoe UI Light"/>
              </a:rPr>
              <a:t>цилиндрическое</a:t>
            </a:r>
            <a:r>
              <a:rPr lang="en-US" dirty="0">
                <a:latin typeface="Segoe UI Light"/>
                <a:cs typeface="Segoe UI Light"/>
              </a:rPr>
              <a:t>, </a:t>
            </a:r>
            <a:r>
              <a:rPr lang="en-US" err="1">
                <a:latin typeface="Segoe UI Light"/>
                <a:cs typeface="Segoe UI Light"/>
              </a:rPr>
              <a:t>нечленистое</a:t>
            </a:r>
            <a:r>
              <a:rPr lang="en-US" dirty="0">
                <a:latin typeface="Segoe UI Light"/>
                <a:cs typeface="Segoe UI Light"/>
              </a:rPr>
              <a:t>, </a:t>
            </a:r>
            <a:r>
              <a:rPr lang="en-US" err="1">
                <a:latin typeface="Segoe UI Light"/>
                <a:cs typeface="Segoe UI Light"/>
              </a:rPr>
              <a:t>вытянутое</a:t>
            </a:r>
            <a:r>
              <a:rPr lang="en-US" dirty="0">
                <a:latin typeface="Segoe UI Light"/>
                <a:cs typeface="Segoe UI Light"/>
              </a:rPr>
              <a:t> в </a:t>
            </a:r>
            <a:r>
              <a:rPr lang="en-US" err="1">
                <a:latin typeface="Segoe UI Light"/>
                <a:cs typeface="Segoe UI Light"/>
              </a:rPr>
              <a:t>длину</a:t>
            </a:r>
            <a:r>
              <a:rPr lang="en-US" dirty="0">
                <a:latin typeface="Segoe UI Light"/>
                <a:cs typeface="Segoe UI Light"/>
              </a:rPr>
              <a:t> и </a:t>
            </a:r>
            <a:r>
              <a:rPr lang="en-US" err="1">
                <a:latin typeface="Segoe UI Light"/>
                <a:cs typeface="Segoe UI Light"/>
              </a:rPr>
              <a:t>заострённое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на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концах</a:t>
            </a:r>
            <a:r>
              <a:rPr lang="en-US" dirty="0">
                <a:latin typeface="Segoe UI Light"/>
                <a:cs typeface="Segoe UI Light"/>
              </a:rPr>
              <a:t>. </a:t>
            </a:r>
            <a:r>
              <a:rPr lang="en-US" err="1">
                <a:latin typeface="Segoe UI Light"/>
                <a:cs typeface="Segoe UI Light"/>
              </a:rPr>
              <a:t>На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поперечном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срезе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круглое</a:t>
            </a:r>
            <a:r>
              <a:rPr lang="en-US" dirty="0">
                <a:latin typeface="Segoe UI Light"/>
                <a:cs typeface="Segoe UI Light"/>
              </a:rPr>
              <a:t>, </a:t>
            </a:r>
            <a:r>
              <a:rPr lang="en-US" err="1">
                <a:latin typeface="Segoe UI Light"/>
                <a:cs typeface="Segoe UI Light"/>
              </a:rPr>
              <a:t>эта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особенность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дала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название</a:t>
            </a:r>
            <a:r>
              <a:rPr lang="en-US" dirty="0">
                <a:latin typeface="Segoe UI Light"/>
                <a:cs typeface="Segoe UI Light"/>
              </a:rPr>
              <a:t> </a:t>
            </a:r>
            <a:r>
              <a:rPr lang="en-US" err="1">
                <a:latin typeface="Segoe UI Light"/>
                <a:cs typeface="Segoe UI Light"/>
              </a:rPr>
              <a:t>типу</a:t>
            </a:r>
            <a:r>
              <a:rPr lang="en-US" dirty="0">
                <a:latin typeface="Segoe UI Light"/>
                <a:cs typeface="Segoe UI Light"/>
              </a:rPr>
              <a:t>.</a:t>
            </a:r>
          </a:p>
          <a:p>
            <a:r>
              <a:rPr lang="en-US" b="1" i="1" err="1">
                <a:ea typeface="+mn-lt"/>
                <a:cs typeface="+mn-lt"/>
              </a:rPr>
              <a:t>Размеры</a:t>
            </a:r>
            <a:endParaRPr lang="en-US" b="1" i="1">
              <a:ea typeface="+mn-lt"/>
              <a:cs typeface="+mn-lt"/>
            </a:endParaRPr>
          </a:p>
          <a:p>
            <a:r>
              <a:rPr lang="en-US" dirty="0" err="1">
                <a:ea typeface="+mn-lt"/>
                <a:cs typeface="+mn-lt"/>
              </a:rPr>
              <a:t>Размеры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круглых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червей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варьируют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от</a:t>
            </a:r>
            <a:r>
              <a:rPr lang="en-US" dirty="0">
                <a:ea typeface="+mn-lt"/>
                <a:cs typeface="+mn-lt"/>
              </a:rPr>
              <a:t> десятых долей миллиметра </a:t>
            </a:r>
            <a:r>
              <a:rPr lang="en-US" dirty="0"/>
              <a:t>у мелких мор</a:t>
            </a:r>
            <a:r>
              <a:rPr lang="en-US" dirty="0">
                <a:ea typeface="+mn-lt"/>
                <a:cs typeface="+mn-lt"/>
              </a:rPr>
              <a:t>ских и почвенных видов до нескольких метров у отдельных паразитических форм.</a:t>
            </a:r>
            <a:endParaRPr lang="en-US">
              <a:ea typeface="+mn-lt"/>
              <a:cs typeface="+mn-lt"/>
            </a:endParaRPr>
          </a:p>
          <a:p>
            <a:endParaRPr lang="en-US" dirty="0">
              <a:latin typeface="Circe"/>
            </a:endParaRPr>
          </a:p>
        </p:txBody>
      </p:sp>
      <p:pic>
        <p:nvPicPr>
          <p:cNvPr id="9" name="Рисунок 8" descr="Изображение выглядит как червь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E56DD5A5-D5AF-7F2B-C8CD-E497627CD70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4119" b="4119"/>
          <a:stretch/>
        </p:blipFill>
        <p:spPr>
          <a:xfrm>
            <a:off x="181272" y="1008969"/>
            <a:ext cx="7561942" cy="4840060"/>
          </a:xfrm>
        </p:spPr>
      </p:pic>
    </p:spTree>
    <p:extLst>
      <p:ext uri="{BB962C8B-B14F-4D97-AF65-F5344CB8AC3E}">
        <p14:creationId xmlns:p14="http://schemas.microsoft.com/office/powerpoint/2010/main" val="1022606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1654D55-7C11-04B3-28C1-027AE9272D35}"/>
              </a:ext>
            </a:extLst>
          </p:cNvPr>
          <p:cNvSpPr txBox="1"/>
          <p:nvPr/>
        </p:nvSpPr>
        <p:spPr>
          <a:xfrm>
            <a:off x="1582058" y="5065485"/>
            <a:ext cx="944879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irce"/>
              </a:rPr>
              <a:t>Есть первичная полость тела (псевдоцель), то есть полость тела, не имеющая собственной эпителиальной выстилки.</a:t>
            </a:r>
            <a:endParaRPr lang="en-US"/>
          </a:p>
        </p:txBody>
      </p:sp>
      <p:pic>
        <p:nvPicPr>
          <p:cNvPr id="9" name="Рисунок 8" descr="Изображение выглядит как круг, текст, диаграмма, снимок экрана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C3F27C2F-6F31-2F59-8931-9A27D1E8A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45" y="678089"/>
            <a:ext cx="8625568" cy="402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04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C093EED4-94FF-3DAE-C546-D0C71972D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rtlCol="0" anchor="t"/>
          <a:lstStyle/>
          <a:p>
            <a:r>
              <a:rPr lang="ru-RU" dirty="0">
                <a:ea typeface="+mj-lt"/>
                <a:cs typeface="+mj-lt"/>
              </a:rPr>
              <a:t>классификация круглых червей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7E49766-851F-4808-BD95-B55C6D131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F91729D4-A164-47A3-830D-E792BCE699E4}" type="slidenum">
              <a:rPr lang="ru-RU" smtClean="0"/>
              <a:pPr rtl="0"/>
              <a:t>8</a:t>
            </a:fld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172E38AD-9DB1-4BF6-B4CA-5E36E2D4D485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71773" y="1713715"/>
            <a:ext cx="8256310" cy="4205124"/>
          </a:xfrm>
          <a:custGeom>
            <a:avLst/>
            <a:gdLst>
              <a:gd name="connsiteX0" fmla="*/ 11721830 w 12192000"/>
              <a:gd name="connsiteY0" fmla="*/ 1 h 1141953"/>
              <a:gd name="connsiteX1" fmla="*/ 12192000 w 12192000"/>
              <a:gd name="connsiteY1" fmla="*/ 1 h 1141953"/>
              <a:gd name="connsiteX2" fmla="*/ 12192000 w 12192000"/>
              <a:gd name="connsiteY2" fmla="*/ 1141953 h 1141953"/>
              <a:gd name="connsiteX3" fmla="*/ 11721830 w 12192000"/>
              <a:gd name="connsiteY3" fmla="*/ 1141953 h 1141953"/>
              <a:gd name="connsiteX4" fmla="*/ 0 w 12192000"/>
              <a:gd name="connsiteY4" fmla="*/ 0 h 1141953"/>
              <a:gd name="connsiteX5" fmla="*/ 5525311 w 12192000"/>
              <a:gd name="connsiteY5" fmla="*/ 0 h 1141953"/>
              <a:gd name="connsiteX6" fmla="*/ 5525311 w 12192000"/>
              <a:gd name="connsiteY6" fmla="*/ 1141952 h 1141953"/>
              <a:gd name="connsiteX7" fmla="*/ 0 w 12192000"/>
              <a:gd name="connsiteY7" fmla="*/ 1141952 h 1141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141953">
                <a:moveTo>
                  <a:pt x="11721830" y="1"/>
                </a:moveTo>
                <a:lnTo>
                  <a:pt x="12192000" y="1"/>
                </a:lnTo>
                <a:lnTo>
                  <a:pt x="12192000" y="1141953"/>
                </a:lnTo>
                <a:lnTo>
                  <a:pt x="11721830" y="1141953"/>
                </a:lnTo>
                <a:close/>
                <a:moveTo>
                  <a:pt x="0" y="0"/>
                </a:moveTo>
                <a:lnTo>
                  <a:pt x="5525311" y="0"/>
                </a:lnTo>
                <a:lnTo>
                  <a:pt x="5525311" y="1141952"/>
                </a:lnTo>
                <a:lnTo>
                  <a:pt x="0" y="1141952"/>
                </a:lnTo>
                <a:close/>
              </a:path>
            </a:pathLst>
          </a:custGeom>
        </p:spPr>
        <p:txBody>
          <a:bodyPr lIns="91440" tIns="45720" rIns="91440" bIns="45720" rtlCol="0" anchor="t"/>
          <a:lstStyle>
            <a:defPPr>
              <a:defRPr lang="ru-RU"/>
            </a:defPPr>
          </a:lstStyle>
          <a:p>
            <a:r>
              <a:rPr lang="ru-RU" sz="1800" dirty="0">
                <a:latin typeface="Segoe UI Light"/>
                <a:ea typeface="Open Sans"/>
                <a:cs typeface="Open Sans"/>
              </a:rPr>
              <a:t>Тип Круглые черви или </a:t>
            </a:r>
            <a:r>
              <a:rPr lang="ru-RU" sz="1800" err="1">
                <a:latin typeface="Segoe UI Light"/>
                <a:ea typeface="Open Sans"/>
                <a:cs typeface="Open Sans"/>
              </a:rPr>
              <a:t>Первичнополостные</a:t>
            </a:r>
            <a:r>
              <a:rPr lang="ru-RU" sz="1800" dirty="0">
                <a:latin typeface="Segoe UI Light"/>
                <a:ea typeface="Open Sans"/>
                <a:cs typeface="Open Sans"/>
              </a:rPr>
              <a:t> (на латинском они называются </a:t>
            </a:r>
            <a:r>
              <a:rPr lang="ru-RU" sz="1800" err="1">
                <a:latin typeface="Segoe UI Light"/>
                <a:ea typeface="Open Sans"/>
                <a:cs typeface="Open Sans"/>
              </a:rPr>
              <a:t>Nemathelminthes</a:t>
            </a:r>
            <a:r>
              <a:rPr lang="ru-RU" sz="1800" dirty="0">
                <a:latin typeface="Segoe UI Light"/>
                <a:ea typeface="Open Sans"/>
                <a:cs typeface="Open Sans"/>
              </a:rPr>
              <a:t>) представляют большую группу беспозвоночных низших билатеральных животных. </a:t>
            </a:r>
          </a:p>
          <a:p>
            <a:r>
              <a:rPr lang="ru-RU" sz="1800">
                <a:latin typeface="Segoe UI Light"/>
                <a:ea typeface="Open Sans"/>
                <a:cs typeface="Open Sans"/>
              </a:rPr>
              <a:t>Основные подтипы </a:t>
            </a:r>
            <a:r>
              <a:rPr lang="ru-RU" sz="1800" err="1">
                <a:latin typeface="Segoe UI Light"/>
                <a:ea typeface="Open Sans"/>
                <a:cs typeface="Open Sans"/>
              </a:rPr>
              <a:t>первичнополостных</a:t>
            </a:r>
            <a:r>
              <a:rPr lang="ru-RU" sz="1800">
                <a:latin typeface="Segoe UI Light"/>
                <a:ea typeface="Open Sans"/>
                <a:cs typeface="Open Sans"/>
              </a:rPr>
              <a:t>:</a:t>
            </a:r>
          </a:p>
          <a:p>
            <a:r>
              <a:rPr lang="ru-RU" sz="1800" b="1" err="1">
                <a:latin typeface="Segoe UI Light"/>
                <a:ea typeface="Open Sans"/>
                <a:cs typeface="Open Sans"/>
              </a:rPr>
              <a:t>немательминты</a:t>
            </a:r>
            <a:r>
              <a:rPr lang="ru-RU" sz="1800" b="1">
                <a:latin typeface="Segoe UI Light"/>
                <a:ea typeface="Open Sans"/>
                <a:cs typeface="Open Sans"/>
              </a:rPr>
              <a:t>;</a:t>
            </a:r>
            <a:endParaRPr lang="ru-RU" sz="1800" b="1">
              <a:latin typeface="Segoe UI Light"/>
              <a:cs typeface="Segoe UI Light"/>
            </a:endParaRPr>
          </a:p>
          <a:p>
            <a:r>
              <a:rPr lang="ru-RU" sz="1800" b="1">
                <a:latin typeface="Segoe UI Light"/>
                <a:ea typeface="Open Sans"/>
                <a:cs typeface="Open Sans"/>
              </a:rPr>
              <a:t>коловратки;</a:t>
            </a:r>
            <a:endParaRPr lang="ru-RU" sz="1800" b="1">
              <a:latin typeface="Segoe UI Light"/>
              <a:cs typeface="Segoe UI Light"/>
            </a:endParaRPr>
          </a:p>
          <a:p>
            <a:r>
              <a:rPr lang="ru-RU" sz="1800" b="1" err="1">
                <a:latin typeface="Segoe UI Light"/>
                <a:ea typeface="Open Sans"/>
                <a:cs typeface="Open Sans"/>
              </a:rPr>
              <a:t>головохоботные</a:t>
            </a:r>
            <a:r>
              <a:rPr lang="ru-RU" sz="1800" b="1">
                <a:latin typeface="Segoe UI Light"/>
                <a:ea typeface="Open Sans"/>
                <a:cs typeface="Open Sans"/>
              </a:rPr>
              <a:t>;</a:t>
            </a:r>
            <a:endParaRPr lang="ru-RU" sz="1800" b="1">
              <a:latin typeface="Segoe UI Light"/>
              <a:cs typeface="Segoe UI Light"/>
            </a:endParaRPr>
          </a:p>
          <a:p>
            <a:r>
              <a:rPr lang="ru-RU" sz="1800" b="1">
                <a:latin typeface="Segoe UI Light"/>
                <a:ea typeface="Open Sans"/>
                <a:cs typeface="Open Sans"/>
              </a:rPr>
              <a:t>скребни.</a:t>
            </a:r>
            <a:endParaRPr lang="ru-RU" sz="1800" b="1">
              <a:latin typeface="Segoe UI Light"/>
            </a:endParaRPr>
          </a:p>
          <a:p>
            <a:pPr marL="0" indent="0">
              <a:buNone/>
            </a:pPr>
            <a:endParaRPr lang="ru-RU" sz="1200" dirty="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388807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2A8680-F935-1494-91FD-B716877CE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rtlCol="0" anchor="t"/>
          <a:lstStyle/>
          <a:p>
            <a:r>
              <a:rPr lang="ru-RU" dirty="0">
                <a:cs typeface="Segoe UI Light"/>
              </a:rPr>
              <a:t>размножение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71A2B8F-0CA9-47A0-9FAE-9567A7E32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91729D4-A164-47A3-830D-E792BCE699E4}" type="slidenum">
              <a:rPr lang="ru-RU" smtClean="0"/>
              <a:t>9</a:t>
            </a:fld>
            <a:endParaRPr lang="ru-RU" dirty="0"/>
          </a:p>
        </p:txBody>
      </p:sp>
      <p:pic>
        <p:nvPicPr>
          <p:cNvPr id="5" name="Рисунок 4" descr="Изображение выглядит как червь, беспозвоночный, зоология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1F04B5CD-2A66-0698-A9A0-00A0328D4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71" y="1057560"/>
            <a:ext cx="10646229" cy="558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81513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ED6DA"/>
      </a:accent1>
      <a:accent2>
        <a:srgbClr val="3E7090"/>
      </a:accent2>
      <a:accent3>
        <a:srgbClr val="93A5A8"/>
      </a:accent3>
      <a:accent4>
        <a:srgbClr val="627272"/>
      </a:accent4>
      <a:accent5>
        <a:srgbClr val="BDA07D"/>
      </a:accent5>
      <a:accent6>
        <a:srgbClr val="D8CAB7"/>
      </a:accent6>
      <a:hlink>
        <a:srgbClr val="0563C1"/>
      </a:hlink>
      <a:folHlink>
        <a:srgbClr val="954F72"/>
      </a:folHlink>
    </a:clrScheme>
    <a:fontScheme name="Custom 24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astal_Presentation_TM33468121_Win32_JC_SL_v3" id="{5CC0C496-FD8A-42BF-932F-4FD62E56F269}" vid="{DBEAE538-0105-45CF-A6D4-E0B303E1878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3EF380A-18DE-4A59-8A28-3F29B5D010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279BBA1-1277-4614-8DDE-B2EB2275122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AF5DA8-6387-4138-BF96-B65D39F2FC2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432</Words>
  <Application>Microsoft Office PowerPoint</Application>
  <PresentationFormat>Широкоэкранный</PresentationFormat>
  <Paragraphs>126</Paragraphs>
  <Slides>11</Slides>
  <Notes>5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 Office</vt:lpstr>
      <vt:lpstr>Круглые черви</vt:lpstr>
      <vt:lpstr>дисклеймер</vt:lpstr>
      <vt:lpstr>о чем</vt:lpstr>
      <vt:lpstr>Введение</vt:lpstr>
      <vt:lpstr>характеристика</vt:lpstr>
      <vt:lpstr>Презентация PowerPoint</vt:lpstr>
      <vt:lpstr>Презентация PowerPoint</vt:lpstr>
      <vt:lpstr>классификация круглых червей</vt:lpstr>
      <vt:lpstr>размножение</vt:lpstr>
      <vt:lpstr>Предстовители</vt:lpstr>
      <vt:lpstr>Острица детская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150</cp:revision>
  <dcterms:created xsi:type="dcterms:W3CDTF">2025-03-05T14:37:31Z</dcterms:created>
  <dcterms:modified xsi:type="dcterms:W3CDTF">2025-03-05T18:42:46Z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